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5F6492-739A-4F6B-886F-791ED5AB10B8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F07F03EB-406B-4D6A-A2E8-34E5F786A049}">
      <dgm:prSet phldrT="[Text]" custT="1"/>
      <dgm:spPr/>
      <dgm:t>
        <a:bodyPr/>
        <a:lstStyle/>
        <a:p>
          <a:r>
            <a:rPr lang="en-GB" sz="1800" dirty="0" smtClean="0"/>
            <a:t>Policy</a:t>
          </a:r>
          <a:r>
            <a:rPr lang="en-GB" sz="800" dirty="0" smtClean="0"/>
            <a:t> </a:t>
          </a:r>
          <a:endParaRPr lang="en-GB" sz="800" dirty="0"/>
        </a:p>
      </dgm:t>
    </dgm:pt>
    <dgm:pt modelId="{2CBACBC1-9507-4E0C-A70A-377900946CA0}" type="parTrans" cxnId="{5AD0769C-151F-404C-97AB-419F7BF577C8}">
      <dgm:prSet/>
      <dgm:spPr/>
      <dgm:t>
        <a:bodyPr/>
        <a:lstStyle/>
        <a:p>
          <a:endParaRPr lang="en-GB"/>
        </a:p>
      </dgm:t>
    </dgm:pt>
    <dgm:pt modelId="{9DA29094-3D31-4DDA-BBD0-5B2BD155F083}" type="sibTrans" cxnId="{5AD0769C-151F-404C-97AB-419F7BF577C8}">
      <dgm:prSet/>
      <dgm:spPr/>
      <dgm:t>
        <a:bodyPr/>
        <a:lstStyle/>
        <a:p>
          <a:endParaRPr lang="en-GB"/>
        </a:p>
      </dgm:t>
    </dgm:pt>
    <dgm:pt modelId="{662AA79F-2B2E-46CC-82B3-D16E819FC681}">
      <dgm:prSet phldrT="[Text]" custT="1"/>
      <dgm:spPr/>
      <dgm:t>
        <a:bodyPr/>
        <a:lstStyle/>
        <a:p>
          <a:r>
            <a:rPr lang="en-GB" sz="1400" dirty="0" smtClean="0"/>
            <a:t>Non-Complementary</a:t>
          </a:r>
          <a:endParaRPr lang="en-GB" sz="1400" dirty="0"/>
        </a:p>
      </dgm:t>
    </dgm:pt>
    <dgm:pt modelId="{A7A139DD-822A-4412-8E94-EE06A65920FF}" type="parTrans" cxnId="{9E946488-F7EA-4ACC-B15E-248D92743AB7}">
      <dgm:prSet/>
      <dgm:spPr/>
      <dgm:t>
        <a:bodyPr/>
        <a:lstStyle/>
        <a:p>
          <a:endParaRPr lang="en-GB"/>
        </a:p>
      </dgm:t>
    </dgm:pt>
    <dgm:pt modelId="{1D307B58-DE80-43A7-8057-0AEF532C08F5}" type="sibTrans" cxnId="{9E946488-F7EA-4ACC-B15E-248D92743AB7}">
      <dgm:prSet/>
      <dgm:spPr/>
      <dgm:t>
        <a:bodyPr/>
        <a:lstStyle/>
        <a:p>
          <a:endParaRPr lang="en-GB"/>
        </a:p>
      </dgm:t>
    </dgm:pt>
    <dgm:pt modelId="{30F1723A-826F-44B4-BDF8-79F880535D38}">
      <dgm:prSet phldrT="[Text]" custT="1"/>
      <dgm:spPr/>
      <dgm:t>
        <a:bodyPr/>
        <a:lstStyle/>
        <a:p>
          <a:r>
            <a:rPr lang="en-GB" sz="1400" dirty="0" smtClean="0"/>
            <a:t>Complementary</a:t>
          </a:r>
          <a:endParaRPr lang="en-GB" sz="1400" dirty="0"/>
        </a:p>
      </dgm:t>
    </dgm:pt>
    <dgm:pt modelId="{D72C12F8-9C7F-43B4-AF51-21A9ADFE4BCF}" type="parTrans" cxnId="{90FC5FD9-A0FA-41E3-B366-3A64FADE94DB}">
      <dgm:prSet/>
      <dgm:spPr/>
      <dgm:t>
        <a:bodyPr/>
        <a:lstStyle/>
        <a:p>
          <a:endParaRPr lang="en-GB"/>
        </a:p>
      </dgm:t>
    </dgm:pt>
    <dgm:pt modelId="{546FC689-8D1F-4939-A90E-6ABF4D3933F1}" type="sibTrans" cxnId="{90FC5FD9-A0FA-41E3-B366-3A64FADE94DB}">
      <dgm:prSet/>
      <dgm:spPr/>
      <dgm:t>
        <a:bodyPr/>
        <a:lstStyle/>
        <a:p>
          <a:endParaRPr lang="en-GB"/>
        </a:p>
      </dgm:t>
    </dgm:pt>
    <dgm:pt modelId="{4FBB6ADE-E1D7-4005-AF88-56C7443E70B8}" type="pres">
      <dgm:prSet presAssocID="{555F6492-739A-4F6B-886F-791ED5AB10B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0DF099E-43A8-475D-BDDC-070D6C196A30}" type="pres">
      <dgm:prSet presAssocID="{F07F03EB-406B-4D6A-A2E8-34E5F786A04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8CC2F-6D9F-4C41-BD9C-CFF0EA7B4F1D}" type="pres">
      <dgm:prSet presAssocID="{F07F03EB-406B-4D6A-A2E8-34E5F786A049}" presName="gear1srcNode" presStyleLbl="node1" presStyleIdx="0" presStyleCnt="3"/>
      <dgm:spPr/>
      <dgm:t>
        <a:bodyPr/>
        <a:lstStyle/>
        <a:p>
          <a:endParaRPr lang="en-US"/>
        </a:p>
      </dgm:t>
    </dgm:pt>
    <dgm:pt modelId="{941D97D6-FAD8-4A89-8139-539A4FC581ED}" type="pres">
      <dgm:prSet presAssocID="{F07F03EB-406B-4D6A-A2E8-34E5F786A049}" presName="gear1dstNode" presStyleLbl="node1" presStyleIdx="0" presStyleCnt="3"/>
      <dgm:spPr/>
      <dgm:t>
        <a:bodyPr/>
        <a:lstStyle/>
        <a:p>
          <a:endParaRPr lang="en-US"/>
        </a:p>
      </dgm:t>
    </dgm:pt>
    <dgm:pt modelId="{B04B92A7-E6F2-46A9-BD18-9205C31991E2}" type="pres">
      <dgm:prSet presAssocID="{662AA79F-2B2E-46CC-82B3-D16E819FC68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0D3978-7AA3-447C-B547-C63FAB035FCF}" type="pres">
      <dgm:prSet presAssocID="{662AA79F-2B2E-46CC-82B3-D16E819FC681}" presName="gear2srcNode" presStyleLbl="node1" presStyleIdx="1" presStyleCnt="3"/>
      <dgm:spPr/>
      <dgm:t>
        <a:bodyPr/>
        <a:lstStyle/>
        <a:p>
          <a:endParaRPr lang="en-US"/>
        </a:p>
      </dgm:t>
    </dgm:pt>
    <dgm:pt modelId="{236002E5-ACA9-493A-9126-388DD8BB3BDD}" type="pres">
      <dgm:prSet presAssocID="{662AA79F-2B2E-46CC-82B3-D16E819FC681}" presName="gear2dstNode" presStyleLbl="node1" presStyleIdx="1" presStyleCnt="3"/>
      <dgm:spPr/>
      <dgm:t>
        <a:bodyPr/>
        <a:lstStyle/>
        <a:p>
          <a:endParaRPr lang="en-US"/>
        </a:p>
      </dgm:t>
    </dgm:pt>
    <dgm:pt modelId="{4ECDDD6A-7F38-491E-B6E6-23BC94EF85C0}" type="pres">
      <dgm:prSet presAssocID="{30F1723A-826F-44B4-BDF8-79F880535D38}" presName="gear3" presStyleLbl="node1" presStyleIdx="2" presStyleCnt="3"/>
      <dgm:spPr/>
      <dgm:t>
        <a:bodyPr/>
        <a:lstStyle/>
        <a:p>
          <a:endParaRPr lang="en-GB"/>
        </a:p>
      </dgm:t>
    </dgm:pt>
    <dgm:pt modelId="{0B7D43E0-F52C-4293-B3C4-66F8A1F7DD3B}" type="pres">
      <dgm:prSet presAssocID="{30F1723A-826F-44B4-BDF8-79F880535D3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CA4A7-0850-4037-849A-7206F2346A11}" type="pres">
      <dgm:prSet presAssocID="{30F1723A-826F-44B4-BDF8-79F880535D38}" presName="gear3srcNode" presStyleLbl="node1" presStyleIdx="2" presStyleCnt="3"/>
      <dgm:spPr/>
      <dgm:t>
        <a:bodyPr/>
        <a:lstStyle/>
        <a:p>
          <a:endParaRPr lang="en-US"/>
        </a:p>
      </dgm:t>
    </dgm:pt>
    <dgm:pt modelId="{C92B3482-F895-46A9-AF6F-CB266D4BA229}" type="pres">
      <dgm:prSet presAssocID="{30F1723A-826F-44B4-BDF8-79F880535D38}" presName="gear3dstNode" presStyleLbl="node1" presStyleIdx="2" presStyleCnt="3"/>
      <dgm:spPr/>
      <dgm:t>
        <a:bodyPr/>
        <a:lstStyle/>
        <a:p>
          <a:endParaRPr lang="en-US"/>
        </a:p>
      </dgm:t>
    </dgm:pt>
    <dgm:pt modelId="{D86BB8D3-1202-4713-A4CE-1014CED7C9B8}" type="pres">
      <dgm:prSet presAssocID="{9DA29094-3D31-4DDA-BBD0-5B2BD155F083}" presName="connector1" presStyleLbl="sibTrans2D1" presStyleIdx="0" presStyleCnt="3" custLinFactNeighborX="-4581" custLinFactNeighborY="367"/>
      <dgm:spPr/>
      <dgm:t>
        <a:bodyPr/>
        <a:lstStyle/>
        <a:p>
          <a:endParaRPr lang="en-US"/>
        </a:p>
      </dgm:t>
    </dgm:pt>
    <dgm:pt modelId="{D76EDA5F-DEAE-4355-9657-CAA20B6886FC}" type="pres">
      <dgm:prSet presAssocID="{1D307B58-DE80-43A7-8057-0AEF532C08F5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CF50FC2C-0FC1-446A-AC7F-40CB96D976B2}" type="pres">
      <dgm:prSet presAssocID="{546FC689-8D1F-4939-A90E-6ABF4D3933F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777B7155-CD6A-466F-BC7C-80A6340F8666}" type="presOf" srcId="{662AA79F-2B2E-46CC-82B3-D16E819FC681}" destId="{B04B92A7-E6F2-46A9-BD18-9205C31991E2}" srcOrd="0" destOrd="0" presId="urn:microsoft.com/office/officeart/2005/8/layout/gear1"/>
    <dgm:cxn modelId="{87EF4760-5BD0-4AE3-98A1-2C84760E1B59}" type="presOf" srcId="{555F6492-739A-4F6B-886F-791ED5AB10B8}" destId="{4FBB6ADE-E1D7-4005-AF88-56C7443E70B8}" srcOrd="0" destOrd="0" presId="urn:microsoft.com/office/officeart/2005/8/layout/gear1"/>
    <dgm:cxn modelId="{FBDE35EF-0594-4B12-BBA0-9C3B4FB2989F}" type="presOf" srcId="{546FC689-8D1F-4939-A90E-6ABF4D3933F1}" destId="{CF50FC2C-0FC1-446A-AC7F-40CB96D976B2}" srcOrd="0" destOrd="0" presId="urn:microsoft.com/office/officeart/2005/8/layout/gear1"/>
    <dgm:cxn modelId="{F55AABE9-5ED3-44D2-B9A0-FF82310A493A}" type="presOf" srcId="{30F1723A-826F-44B4-BDF8-79F880535D38}" destId="{4ECDDD6A-7F38-491E-B6E6-23BC94EF85C0}" srcOrd="0" destOrd="0" presId="urn:microsoft.com/office/officeart/2005/8/layout/gear1"/>
    <dgm:cxn modelId="{90FC5FD9-A0FA-41E3-B366-3A64FADE94DB}" srcId="{555F6492-739A-4F6B-886F-791ED5AB10B8}" destId="{30F1723A-826F-44B4-BDF8-79F880535D38}" srcOrd="2" destOrd="0" parTransId="{D72C12F8-9C7F-43B4-AF51-21A9ADFE4BCF}" sibTransId="{546FC689-8D1F-4939-A90E-6ABF4D3933F1}"/>
    <dgm:cxn modelId="{F4E0FEF8-86EB-4132-A144-D65896CF0E8B}" type="presOf" srcId="{F07F03EB-406B-4D6A-A2E8-34E5F786A049}" destId="{941D97D6-FAD8-4A89-8139-539A4FC581ED}" srcOrd="2" destOrd="0" presId="urn:microsoft.com/office/officeart/2005/8/layout/gear1"/>
    <dgm:cxn modelId="{18882C8F-C7BB-474A-B39D-B4F999AF00BC}" type="presOf" srcId="{662AA79F-2B2E-46CC-82B3-D16E819FC681}" destId="{236002E5-ACA9-493A-9126-388DD8BB3BDD}" srcOrd="2" destOrd="0" presId="urn:microsoft.com/office/officeart/2005/8/layout/gear1"/>
    <dgm:cxn modelId="{3B76DE4F-A202-4C97-A890-7F6E4610C96F}" type="presOf" srcId="{30F1723A-826F-44B4-BDF8-79F880535D38}" destId="{0B7D43E0-F52C-4293-B3C4-66F8A1F7DD3B}" srcOrd="1" destOrd="0" presId="urn:microsoft.com/office/officeart/2005/8/layout/gear1"/>
    <dgm:cxn modelId="{A61E3458-6D37-4952-BC75-438043165848}" type="presOf" srcId="{9DA29094-3D31-4DDA-BBD0-5B2BD155F083}" destId="{D86BB8D3-1202-4713-A4CE-1014CED7C9B8}" srcOrd="0" destOrd="0" presId="urn:microsoft.com/office/officeart/2005/8/layout/gear1"/>
    <dgm:cxn modelId="{711E2A75-0B3B-4D64-881E-9E33A5F2E649}" type="presOf" srcId="{662AA79F-2B2E-46CC-82B3-D16E819FC681}" destId="{DD0D3978-7AA3-447C-B547-C63FAB035FCF}" srcOrd="1" destOrd="0" presId="urn:microsoft.com/office/officeart/2005/8/layout/gear1"/>
    <dgm:cxn modelId="{948CCB44-C8D8-454D-9F22-3D61C7261D8C}" type="presOf" srcId="{1D307B58-DE80-43A7-8057-0AEF532C08F5}" destId="{D76EDA5F-DEAE-4355-9657-CAA20B6886FC}" srcOrd="0" destOrd="0" presId="urn:microsoft.com/office/officeart/2005/8/layout/gear1"/>
    <dgm:cxn modelId="{25D3CFC2-3DC3-49B6-817B-494617616D7D}" type="presOf" srcId="{30F1723A-826F-44B4-BDF8-79F880535D38}" destId="{DFDCA4A7-0850-4037-849A-7206F2346A11}" srcOrd="2" destOrd="0" presId="urn:microsoft.com/office/officeart/2005/8/layout/gear1"/>
    <dgm:cxn modelId="{5AD0769C-151F-404C-97AB-419F7BF577C8}" srcId="{555F6492-739A-4F6B-886F-791ED5AB10B8}" destId="{F07F03EB-406B-4D6A-A2E8-34E5F786A049}" srcOrd="0" destOrd="0" parTransId="{2CBACBC1-9507-4E0C-A70A-377900946CA0}" sibTransId="{9DA29094-3D31-4DDA-BBD0-5B2BD155F083}"/>
    <dgm:cxn modelId="{C1298153-456B-482E-8338-284263A60162}" type="presOf" srcId="{30F1723A-826F-44B4-BDF8-79F880535D38}" destId="{C92B3482-F895-46A9-AF6F-CB266D4BA229}" srcOrd="3" destOrd="0" presId="urn:microsoft.com/office/officeart/2005/8/layout/gear1"/>
    <dgm:cxn modelId="{B871EF1D-5B8D-4948-8EFA-46356528935D}" type="presOf" srcId="{F07F03EB-406B-4D6A-A2E8-34E5F786A049}" destId="{00DF099E-43A8-475D-BDDC-070D6C196A30}" srcOrd="0" destOrd="0" presId="urn:microsoft.com/office/officeart/2005/8/layout/gear1"/>
    <dgm:cxn modelId="{9E946488-F7EA-4ACC-B15E-248D92743AB7}" srcId="{555F6492-739A-4F6B-886F-791ED5AB10B8}" destId="{662AA79F-2B2E-46CC-82B3-D16E819FC681}" srcOrd="1" destOrd="0" parTransId="{A7A139DD-822A-4412-8E94-EE06A65920FF}" sibTransId="{1D307B58-DE80-43A7-8057-0AEF532C08F5}"/>
    <dgm:cxn modelId="{265259ED-A4C4-47D0-B459-AC0ADA469B7F}" type="presOf" srcId="{F07F03EB-406B-4D6A-A2E8-34E5F786A049}" destId="{0868CC2F-6D9F-4C41-BD9C-CFF0EA7B4F1D}" srcOrd="1" destOrd="0" presId="urn:microsoft.com/office/officeart/2005/8/layout/gear1"/>
    <dgm:cxn modelId="{550108F9-6CD6-4CA6-A04E-62351FAE45C3}" type="presParOf" srcId="{4FBB6ADE-E1D7-4005-AF88-56C7443E70B8}" destId="{00DF099E-43A8-475D-BDDC-070D6C196A30}" srcOrd="0" destOrd="0" presId="urn:microsoft.com/office/officeart/2005/8/layout/gear1"/>
    <dgm:cxn modelId="{2736F8F1-19B4-4CFE-87D2-44BD3482B910}" type="presParOf" srcId="{4FBB6ADE-E1D7-4005-AF88-56C7443E70B8}" destId="{0868CC2F-6D9F-4C41-BD9C-CFF0EA7B4F1D}" srcOrd="1" destOrd="0" presId="urn:microsoft.com/office/officeart/2005/8/layout/gear1"/>
    <dgm:cxn modelId="{D0DCBFF8-4151-46D8-A966-B2E06196F9D5}" type="presParOf" srcId="{4FBB6ADE-E1D7-4005-AF88-56C7443E70B8}" destId="{941D97D6-FAD8-4A89-8139-539A4FC581ED}" srcOrd="2" destOrd="0" presId="urn:microsoft.com/office/officeart/2005/8/layout/gear1"/>
    <dgm:cxn modelId="{E0CF8B6D-B2BD-4D01-81B1-4985F0B9AA61}" type="presParOf" srcId="{4FBB6ADE-E1D7-4005-AF88-56C7443E70B8}" destId="{B04B92A7-E6F2-46A9-BD18-9205C31991E2}" srcOrd="3" destOrd="0" presId="urn:microsoft.com/office/officeart/2005/8/layout/gear1"/>
    <dgm:cxn modelId="{039EA11E-3D26-43C1-8257-18C189A86E45}" type="presParOf" srcId="{4FBB6ADE-E1D7-4005-AF88-56C7443E70B8}" destId="{DD0D3978-7AA3-447C-B547-C63FAB035FCF}" srcOrd="4" destOrd="0" presId="urn:microsoft.com/office/officeart/2005/8/layout/gear1"/>
    <dgm:cxn modelId="{DD429CA2-5EFC-4D80-8B7B-801C7245B1B1}" type="presParOf" srcId="{4FBB6ADE-E1D7-4005-AF88-56C7443E70B8}" destId="{236002E5-ACA9-493A-9126-388DD8BB3BDD}" srcOrd="5" destOrd="0" presId="urn:microsoft.com/office/officeart/2005/8/layout/gear1"/>
    <dgm:cxn modelId="{243F386F-E6E7-449C-AB36-A89FB49C1ABE}" type="presParOf" srcId="{4FBB6ADE-E1D7-4005-AF88-56C7443E70B8}" destId="{4ECDDD6A-7F38-491E-B6E6-23BC94EF85C0}" srcOrd="6" destOrd="0" presId="urn:microsoft.com/office/officeart/2005/8/layout/gear1"/>
    <dgm:cxn modelId="{37ADF593-4FE6-4AC0-92E7-20CE98454ADB}" type="presParOf" srcId="{4FBB6ADE-E1D7-4005-AF88-56C7443E70B8}" destId="{0B7D43E0-F52C-4293-B3C4-66F8A1F7DD3B}" srcOrd="7" destOrd="0" presId="urn:microsoft.com/office/officeart/2005/8/layout/gear1"/>
    <dgm:cxn modelId="{F054257C-8435-45A0-B6B6-8A4C8CE4067E}" type="presParOf" srcId="{4FBB6ADE-E1D7-4005-AF88-56C7443E70B8}" destId="{DFDCA4A7-0850-4037-849A-7206F2346A11}" srcOrd="8" destOrd="0" presId="urn:microsoft.com/office/officeart/2005/8/layout/gear1"/>
    <dgm:cxn modelId="{CF815754-B205-421E-ACF9-E62A12593D84}" type="presParOf" srcId="{4FBB6ADE-E1D7-4005-AF88-56C7443E70B8}" destId="{C92B3482-F895-46A9-AF6F-CB266D4BA229}" srcOrd="9" destOrd="0" presId="urn:microsoft.com/office/officeart/2005/8/layout/gear1"/>
    <dgm:cxn modelId="{65822DE4-FE19-47B2-8608-4BF3A90302A2}" type="presParOf" srcId="{4FBB6ADE-E1D7-4005-AF88-56C7443E70B8}" destId="{D86BB8D3-1202-4713-A4CE-1014CED7C9B8}" srcOrd="10" destOrd="0" presId="urn:microsoft.com/office/officeart/2005/8/layout/gear1"/>
    <dgm:cxn modelId="{9D6970D9-B6DA-46C8-9776-43396061F356}" type="presParOf" srcId="{4FBB6ADE-E1D7-4005-AF88-56C7443E70B8}" destId="{D76EDA5F-DEAE-4355-9657-CAA20B6886FC}" srcOrd="11" destOrd="0" presId="urn:microsoft.com/office/officeart/2005/8/layout/gear1"/>
    <dgm:cxn modelId="{39F2DAD9-3B26-467F-8393-D2C0BF484E38}" type="presParOf" srcId="{4FBB6ADE-E1D7-4005-AF88-56C7443E70B8}" destId="{CF50FC2C-0FC1-446A-AC7F-40CB96D976B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DF099E-43A8-475D-BDDC-070D6C196A30}">
      <dsp:nvSpPr>
        <dsp:cNvPr id="0" name=""/>
        <dsp:cNvSpPr/>
      </dsp:nvSpPr>
      <dsp:spPr>
        <a:xfrm>
          <a:off x="1679729" y="2549667"/>
          <a:ext cx="2053002" cy="2053002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Policy</a:t>
          </a:r>
          <a:r>
            <a:rPr lang="en-GB" sz="800" kern="1200" dirty="0" smtClean="0"/>
            <a:t> </a:t>
          </a:r>
          <a:endParaRPr lang="en-GB" sz="800" kern="1200" dirty="0"/>
        </a:p>
      </dsp:txBody>
      <dsp:txXfrm>
        <a:off x="2092474" y="3030573"/>
        <a:ext cx="1227512" cy="1055285"/>
      </dsp:txXfrm>
    </dsp:sp>
    <dsp:sp modelId="{B04B92A7-E6F2-46A9-BD18-9205C31991E2}">
      <dsp:nvSpPr>
        <dsp:cNvPr id="0" name=""/>
        <dsp:cNvSpPr/>
      </dsp:nvSpPr>
      <dsp:spPr>
        <a:xfrm>
          <a:off x="485255" y="2064412"/>
          <a:ext cx="1493092" cy="149309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Non-Complementary</a:t>
          </a:r>
          <a:endParaRPr lang="en-GB" sz="1400" kern="1200" dirty="0"/>
        </a:p>
      </dsp:txBody>
      <dsp:txXfrm>
        <a:off x="861145" y="2442574"/>
        <a:ext cx="741312" cy="736768"/>
      </dsp:txXfrm>
    </dsp:sp>
    <dsp:sp modelId="{4ECDDD6A-7F38-491E-B6E6-23BC94EF85C0}">
      <dsp:nvSpPr>
        <dsp:cNvPr id="0" name=""/>
        <dsp:cNvSpPr/>
      </dsp:nvSpPr>
      <dsp:spPr>
        <a:xfrm rot="20700000">
          <a:off x="1321539" y="1034330"/>
          <a:ext cx="1462926" cy="146292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Complementary</a:t>
          </a:r>
          <a:endParaRPr lang="en-GB" sz="1400" kern="1200" dirty="0"/>
        </a:p>
      </dsp:txBody>
      <dsp:txXfrm rot="-20700000">
        <a:off x="1642402" y="1355193"/>
        <a:ext cx="821201" cy="821201"/>
      </dsp:txXfrm>
    </dsp:sp>
    <dsp:sp modelId="{D86BB8D3-1202-4713-A4CE-1014CED7C9B8}">
      <dsp:nvSpPr>
        <dsp:cNvPr id="0" name=""/>
        <dsp:cNvSpPr/>
      </dsp:nvSpPr>
      <dsp:spPr>
        <a:xfrm>
          <a:off x="1396486" y="2252350"/>
          <a:ext cx="2627843" cy="2627843"/>
        </a:xfrm>
        <a:prstGeom prst="circularArrow">
          <a:avLst>
            <a:gd name="adj1" fmla="val 4687"/>
            <a:gd name="adj2" fmla="val 299029"/>
            <a:gd name="adj3" fmla="val 2504190"/>
            <a:gd name="adj4" fmla="val 1588731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EDA5F-DEAE-4355-9657-CAA20B6886FC}">
      <dsp:nvSpPr>
        <dsp:cNvPr id="0" name=""/>
        <dsp:cNvSpPr/>
      </dsp:nvSpPr>
      <dsp:spPr>
        <a:xfrm>
          <a:off x="220831" y="1736028"/>
          <a:ext cx="1909292" cy="19092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0FC2C-0FC1-446A-AC7F-40CB96D976B2}">
      <dsp:nvSpPr>
        <dsp:cNvPr id="0" name=""/>
        <dsp:cNvSpPr/>
      </dsp:nvSpPr>
      <dsp:spPr>
        <a:xfrm>
          <a:off x="983149" y="715875"/>
          <a:ext cx="2058601" cy="205860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23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7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010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09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98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2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95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47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66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28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25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20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0DBF-ECB0-42BE-A253-EBDCCE6DFCF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032A0-2D6E-4078-9263-482145E9C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78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859212" y="836712"/>
          <a:ext cx="373273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75520" y="911445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SESSION V: </a:t>
            </a:r>
          </a:p>
          <a:p>
            <a:pPr algn="l"/>
            <a:r>
              <a:rPr lang="en-US" b="1" dirty="0"/>
              <a:t>POLICY COHERENCE FOR PHARMACEUTICAL SECTOR DEVELOPMENT IN EAST AFRICA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194846" y="1864856"/>
            <a:ext cx="4427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Issues  to consider that impact on policy coherence </a:t>
            </a:r>
          </a:p>
          <a:p>
            <a:pPr algn="l"/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arenBoth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Pharmacy policy and Local Production </a:t>
            </a:r>
          </a:p>
          <a:p>
            <a:pPr marL="342900" indent="-342900">
              <a:buAutoNum type="arabicParenBoth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Health and Industrial Policies </a:t>
            </a:r>
          </a:p>
          <a:p>
            <a:pPr marL="342900" indent="-342900">
              <a:buAutoNum type="arabicParenBoth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Trade, Procurement and Investment Policies; </a:t>
            </a:r>
          </a:p>
          <a:p>
            <a:pPr marL="342900" indent="-342900">
              <a:buAutoNum type="arabicParenBoth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Laws governing  medicines distribution, including Pharmacy, IP and Anti-counterfeit laws </a:t>
            </a:r>
          </a:p>
          <a:p>
            <a:pPr marL="342900" indent="-342900">
              <a:buAutoNum type="arabicParenBoth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Research, Science, Technology and Innovation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00624" y="5661249"/>
            <a:ext cx="536326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GB" b="1" dirty="0"/>
              <a:t>What are the Operational and implementation issues?</a:t>
            </a:r>
          </a:p>
          <a:p>
            <a:pPr algn="l"/>
            <a:r>
              <a:rPr lang="en-GB" b="1" dirty="0"/>
              <a:t>What are the best mitigation examples ?</a:t>
            </a:r>
          </a:p>
        </p:txBody>
      </p:sp>
    </p:spTree>
    <p:extLst>
      <p:ext uri="{BB962C8B-B14F-4D97-AF65-F5344CB8AC3E}">
        <p14:creationId xmlns:p14="http://schemas.microsoft.com/office/powerpoint/2010/main" val="28642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Wilberforce O. Wanyanga</dc:creator>
  <cp:lastModifiedBy>Admin</cp:lastModifiedBy>
  <cp:revision>1</cp:revision>
  <dcterms:created xsi:type="dcterms:W3CDTF">2016-11-01T05:12:19Z</dcterms:created>
  <dcterms:modified xsi:type="dcterms:W3CDTF">2016-11-03T05:11:58Z</dcterms:modified>
</cp:coreProperties>
</file>