
<file path=[Content_Types].xml><?xml version="1.0" encoding="utf-8"?>
<Types xmlns="http://schemas.openxmlformats.org/package/2006/content-types">
  <Default Extension="png" ContentType="image/png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theme/theme5.xml" ContentType="application/vnd.openxmlformats-officedocument.theme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theme/theme6.xml" ContentType="application/vnd.openxmlformats-officedocument.theme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theme/theme7.xml" ContentType="application/vnd.openxmlformats-officedocument.theme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theme/theme8.xml" ContentType="application/vnd.openxmlformats-officedocument.theme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9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theme/theme10.xml" ContentType="application/vnd.openxmlformats-officedocument.theme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theme/theme11.xml" ContentType="application/vnd.openxmlformats-officedocument.theme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2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heme/theme13.xml" ContentType="application/vnd.openxmlformats-officedocument.theme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theme/theme14.xml" ContentType="application/vnd.openxmlformats-officedocument.theme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theme/theme15.xml" ContentType="application/vnd.openxmlformats-officedocument.theme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theme/theme16.xml" ContentType="application/vnd.openxmlformats-officedocument.theme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theme/theme17.xml" ContentType="application/vnd.openxmlformats-officedocument.theme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theme/theme18.xml" ContentType="application/vnd.openxmlformats-officedocument.theme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theme/theme19.xml" ContentType="application/vnd.openxmlformats-officedocument.theme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theme/theme20.xml" ContentType="application/vnd.openxmlformats-officedocument.theme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theme/theme21.xml" ContentType="application/vnd.openxmlformats-officedocument.theme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theme/theme22.xml" ContentType="application/vnd.openxmlformats-officedocument.theme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theme/theme23.xml" ContentType="application/vnd.openxmlformats-officedocument.theme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theme/theme24.xml" ContentType="application/vnd.openxmlformats-officedocument.theme+xml"/>
  <Override PartName="/ppt/slideLayouts/slideLayout311.xml" ContentType="application/vnd.openxmlformats-officedocument.presentationml.slideLayout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slideLayouts/slideLayout323.xml" ContentType="application/vnd.openxmlformats-officedocument.presentationml.slideLayout+xml"/>
  <Override PartName="/ppt/theme/theme25.xml" ContentType="application/vnd.openxmlformats-officedocument.theme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theme/theme26.xml" ContentType="application/vnd.openxmlformats-officedocument.theme+xml"/>
  <Override PartName="/ppt/slideLayouts/slideLayout337.xml" ContentType="application/vnd.openxmlformats-officedocument.presentationml.slideLayout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theme/theme27.xml" ContentType="application/vnd.openxmlformats-officedocument.theme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theme/theme28.xml" ContentType="application/vnd.openxmlformats-officedocument.theme+xml"/>
  <Override PartName="/ppt/slideLayouts/slideLayout364.xml" ContentType="application/vnd.openxmlformats-officedocument.presentationml.slideLayout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slideLayouts/slideLayout410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theme/theme29.xml" ContentType="application/vnd.openxmlformats-officedocument.theme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theme/theme30.xml" ContentType="application/vnd.openxmlformats-officedocument.theme+xml"/>
  <Override PartName="/ppt/theme/theme31.xml" ContentType="application/vnd.openxmlformats-officedocument.theme+xml"/>
  <Override PartName="/ppt/theme/theme3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6" r:id="rId1"/>
    <p:sldMasterId id="2147483708" r:id="rId2"/>
    <p:sldMasterId id="2147483680" r:id="rId3"/>
    <p:sldMasterId id="2147483694" r:id="rId4"/>
    <p:sldMasterId id="2147483729" r:id="rId5"/>
    <p:sldMasterId id="2147483743" r:id="rId6"/>
    <p:sldMasterId id="2147483757" r:id="rId7"/>
    <p:sldMasterId id="2147483771" r:id="rId8"/>
    <p:sldMasterId id="2147483785" r:id="rId9"/>
    <p:sldMasterId id="2147483799" r:id="rId10"/>
    <p:sldMasterId id="2147483813" r:id="rId11"/>
    <p:sldMasterId id="2147483827" r:id="rId12"/>
    <p:sldMasterId id="2147483841" r:id="rId13"/>
    <p:sldMasterId id="2147483855" r:id="rId14"/>
    <p:sldMasterId id="2147483869" r:id="rId15"/>
    <p:sldMasterId id="2147483883" r:id="rId16"/>
    <p:sldMasterId id="2147483897" r:id="rId17"/>
    <p:sldMasterId id="2147483911" r:id="rId18"/>
    <p:sldMasterId id="2147483925" r:id="rId19"/>
    <p:sldMasterId id="2147483939" r:id="rId20"/>
    <p:sldMasterId id="2147483953" r:id="rId21"/>
    <p:sldMasterId id="2147483967" r:id="rId22"/>
    <p:sldMasterId id="2147483981" r:id="rId23"/>
    <p:sldMasterId id="2147483995" r:id="rId24"/>
    <p:sldMasterId id="2147484009" r:id="rId25"/>
    <p:sldMasterId id="2147484023" r:id="rId26"/>
    <p:sldMasterId id="2147484037" r:id="rId27"/>
    <p:sldMasterId id="2147484051" r:id="rId28"/>
    <p:sldMasterId id="2147484065" r:id="rId29"/>
    <p:sldMasterId id="2147484120" r:id="rId30"/>
  </p:sldMasterIdLst>
  <p:notesMasterIdLst>
    <p:notesMasterId r:id="rId54"/>
  </p:notesMasterIdLst>
  <p:handoutMasterIdLst>
    <p:handoutMasterId r:id="rId55"/>
  </p:handoutMasterIdLst>
  <p:sldIdLst>
    <p:sldId id="1213" r:id="rId31"/>
    <p:sldId id="1394" r:id="rId32"/>
    <p:sldId id="1396" r:id="rId33"/>
    <p:sldId id="1217" r:id="rId34"/>
    <p:sldId id="1398" r:id="rId35"/>
    <p:sldId id="1240" r:id="rId36"/>
    <p:sldId id="1218" r:id="rId37"/>
    <p:sldId id="1405" r:id="rId38"/>
    <p:sldId id="1397" r:id="rId39"/>
    <p:sldId id="1408" r:id="rId40"/>
    <p:sldId id="1409" r:id="rId41"/>
    <p:sldId id="1410" r:id="rId42"/>
    <p:sldId id="1404" r:id="rId43"/>
    <p:sldId id="1406" r:id="rId44"/>
    <p:sldId id="1400" r:id="rId45"/>
    <p:sldId id="1403" r:id="rId46"/>
    <p:sldId id="1395" r:id="rId47"/>
    <p:sldId id="1401" r:id="rId48"/>
    <p:sldId id="1223" r:id="rId49"/>
    <p:sldId id="1399" r:id="rId50"/>
    <p:sldId id="1245" r:id="rId51"/>
    <p:sldId id="1238" r:id="rId52"/>
    <p:sldId id="1407" r:id="rId5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72CEB04D-8CC3-4F3C-A452-2CC5C754C226}">
          <p14:sldIdLst>
            <p14:sldId id="1213"/>
            <p14:sldId id="1394"/>
            <p14:sldId id="1396"/>
            <p14:sldId id="1217"/>
            <p14:sldId id="1398"/>
            <p14:sldId id="1240"/>
            <p14:sldId id="1218"/>
            <p14:sldId id="1405"/>
            <p14:sldId id="1397"/>
            <p14:sldId id="1408"/>
            <p14:sldId id="1409"/>
            <p14:sldId id="1410"/>
            <p14:sldId id="1404"/>
            <p14:sldId id="1406"/>
            <p14:sldId id="1400"/>
            <p14:sldId id="1403"/>
            <p14:sldId id="1395"/>
            <p14:sldId id="1401"/>
            <p14:sldId id="1223"/>
            <p14:sldId id="1399"/>
            <p14:sldId id="1245"/>
            <p14:sldId id="1238"/>
            <p14:sldId id="140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664">
          <p15:clr>
            <a:srgbClr val="A4A3A4"/>
          </p15:clr>
        </p15:guide>
        <p15:guide id="3" orient="horz" pos="3933">
          <p15:clr>
            <a:srgbClr val="A4A3A4"/>
          </p15:clr>
        </p15:guide>
        <p15:guide id="4" orient="horz" pos="4066">
          <p15:clr>
            <a:srgbClr val="A4A3A4"/>
          </p15:clr>
        </p15:guide>
        <p15:guide id="5" pos="2886">
          <p15:clr>
            <a:srgbClr val="A4A3A4"/>
          </p15:clr>
        </p15:guide>
        <p15:guide id="6" pos="292">
          <p15:clr>
            <a:srgbClr val="A4A3A4"/>
          </p15:clr>
        </p15:guide>
        <p15:guide id="7" pos="5502">
          <p15:clr>
            <a:srgbClr val="A4A3A4"/>
          </p15:clr>
        </p15:guide>
        <p15:guide id="8" pos="2937">
          <p15:clr>
            <a:srgbClr val="A4A3A4"/>
          </p15:clr>
        </p15:guide>
        <p15:guide id="9" pos="2842">
          <p15:clr>
            <a:srgbClr val="A4A3A4"/>
          </p15:clr>
        </p15:guide>
        <p15:guide id="10" pos="14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 userDrawn="1">
          <p15:clr>
            <a:srgbClr val="A4A3A4"/>
          </p15:clr>
        </p15:guide>
        <p15:guide id="2" pos="216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John N Gikima" initials="JG" lastIdx="1" clrIdx="0"/>
  <p:cmAuthor id="1" name="Ann Magondu" initials="AM" lastIdx="2" clrIdx="1">
    <p:extLst/>
  </p:cmAuthor>
  <p:cmAuthor id="2" name="Emmanuel A Makheti" initials="EAM" lastIdx="1" clrIdx="2">
    <p:extLst>
      <p:ext uri="{19B8F6BF-5375-455C-9EA6-DF929625EA0E}">
        <p15:presenceInfo xmlns:p15="http://schemas.microsoft.com/office/powerpoint/2012/main" userId="S-1-5-21-1644491937-1275210071-1417001333-555239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FFFFF"/>
    <a:srgbClr val="808080"/>
    <a:srgbClr val="00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94" autoAdjust="0"/>
    <p:restoredTop sz="99857" autoAdjust="0"/>
  </p:normalViewPr>
  <p:slideViewPr>
    <p:cSldViewPr snapToGrid="0" snapToObjects="1" showGuides="1">
      <p:cViewPr varScale="1">
        <p:scale>
          <a:sx n="74" d="100"/>
          <a:sy n="74" d="100"/>
        </p:scale>
        <p:origin x="1164" y="72"/>
      </p:cViewPr>
      <p:guideLst>
        <p:guide orient="horz" pos="2160"/>
        <p:guide orient="horz" pos="664"/>
        <p:guide orient="horz" pos="3933"/>
        <p:guide orient="horz" pos="4066"/>
        <p:guide pos="2886"/>
        <p:guide pos="292"/>
        <p:guide pos="5502"/>
        <p:guide pos="2937"/>
        <p:guide pos="2842"/>
        <p:guide pos="1438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50" d="100"/>
          <a:sy n="50" d="100"/>
        </p:scale>
        <p:origin x="-2934" y="-90"/>
      </p:cViewPr>
      <p:guideLst>
        <p:guide orient="horz" pos="2928"/>
        <p:guide pos="216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9.xml"/><Relationship Id="rId21" Type="http://schemas.openxmlformats.org/officeDocument/2006/relationships/slideMaster" Target="slideMasters/slideMaster21.xml"/><Relationship Id="rId34" Type="http://schemas.openxmlformats.org/officeDocument/2006/relationships/slide" Target="slides/slide4.xml"/><Relationship Id="rId42" Type="http://schemas.openxmlformats.org/officeDocument/2006/relationships/slide" Target="slides/slide12.xml"/><Relationship Id="rId47" Type="http://schemas.openxmlformats.org/officeDocument/2006/relationships/slide" Target="slides/slide17.xml"/><Relationship Id="rId50" Type="http://schemas.openxmlformats.org/officeDocument/2006/relationships/slide" Target="slides/slide20.xml"/><Relationship Id="rId55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" Target="slides/slide2.xml"/><Relationship Id="rId37" Type="http://schemas.openxmlformats.org/officeDocument/2006/relationships/slide" Target="slides/slide7.xml"/><Relationship Id="rId40" Type="http://schemas.openxmlformats.org/officeDocument/2006/relationships/slide" Target="slides/slide10.xml"/><Relationship Id="rId45" Type="http://schemas.openxmlformats.org/officeDocument/2006/relationships/slide" Target="slides/slide15.xml"/><Relationship Id="rId53" Type="http://schemas.openxmlformats.org/officeDocument/2006/relationships/slide" Target="slides/slide23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9" Type="http://schemas.openxmlformats.org/officeDocument/2006/relationships/slideMaster" Target="slideMasters/slideMaster19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" Target="slides/slide5.xml"/><Relationship Id="rId43" Type="http://schemas.openxmlformats.org/officeDocument/2006/relationships/slide" Target="slides/slide13.xml"/><Relationship Id="rId48" Type="http://schemas.openxmlformats.org/officeDocument/2006/relationships/slide" Target="slides/slide18.xml"/><Relationship Id="rId56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" Target="slides/slide3.xml"/><Relationship Id="rId38" Type="http://schemas.openxmlformats.org/officeDocument/2006/relationships/slide" Target="slides/slide8.xml"/><Relationship Id="rId46" Type="http://schemas.openxmlformats.org/officeDocument/2006/relationships/slide" Target="slides/slide16.xml"/><Relationship Id="rId59" Type="http://schemas.openxmlformats.org/officeDocument/2006/relationships/theme" Target="theme/theme1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11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" Target="slides/slide6.xml"/><Relationship Id="rId49" Type="http://schemas.openxmlformats.org/officeDocument/2006/relationships/slide" Target="slides/slide19.xml"/><Relationship Id="rId57" Type="http://schemas.openxmlformats.org/officeDocument/2006/relationships/presProps" Target="presProps.xml"/><Relationship Id="rId10" Type="http://schemas.openxmlformats.org/officeDocument/2006/relationships/slideMaster" Target="slideMasters/slideMaster10.xml"/><Relationship Id="rId31" Type="http://schemas.openxmlformats.org/officeDocument/2006/relationships/slide" Target="slides/slide1.xml"/><Relationship Id="rId44" Type="http://schemas.openxmlformats.org/officeDocument/2006/relationships/slide" Target="slides/slide14.xml"/><Relationship Id="rId52" Type="http://schemas.openxmlformats.org/officeDocument/2006/relationships/slide" Target="slides/slide22.xml"/><Relationship Id="rId6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4">
  <dgm:title val=""/>
  <dgm:desc val=""/>
  <dgm:catLst>
    <dgm:cat type="accent2" pri="11400"/>
  </dgm:catLst>
  <dgm:styleLbl name="node0">
    <dgm:fillClrLst meth="cycle">
      <a:schemeClr val="accent2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2">
        <a:shade val="50000"/>
      </a:schemeClr>
      <a:schemeClr val="accent2">
        <a:tint val="45000"/>
      </a:schemeClr>
    </dgm:fillClrLst>
    <dgm:linClrLst meth="cycle">
      <a:schemeClr val="accent2">
        <a:shade val="50000"/>
      </a:schemeClr>
      <a:schemeClr val="accent2">
        <a:tint val="45000"/>
      </a:schemeClr>
    </dgm:linClrLst>
    <dgm:effectClrLst/>
    <dgm:txLinClrLst/>
    <dgm:txFillClrLst/>
    <dgm:txEffectClrLst/>
  </dgm:styleLbl>
  <dgm:styleLbl name="lnNode1">
    <dgm:fillClrLst meth="cycle">
      <a:schemeClr val="accent2">
        <a:shade val="50000"/>
      </a:schemeClr>
      <a:schemeClr val="accent2">
        <a:tint val="4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2">
        <a:shade val="80000"/>
        <a:alpha val="50000"/>
      </a:schemeClr>
      <a:schemeClr val="accent2">
        <a:tint val="45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2">
        <a:shade val="90000"/>
      </a:schemeClr>
      <a:schemeClr val="accent2">
        <a:tint val="50000"/>
      </a:schemeClr>
    </dgm:fillClrLst>
    <dgm:linClrLst meth="cycle"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2">
        <a:shade val="50000"/>
      </a:schemeClr>
      <a:schemeClr val="accent2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55000"/>
      </a:schemeClr>
    </dgm:fillClrLst>
    <dgm:linClrLst meth="repeat">
      <a:schemeClr val="accent2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55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1">
  <dgm:title val=""/>
  <dgm:desc val=""/>
  <dgm:catLst>
    <dgm:cat type="accent3" pri="11100"/>
  </dgm:catLst>
  <dgm:styleLbl name="node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4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3">
        <a:alpha val="4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3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3">
        <a:alpha val="90000"/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A8FB2A3-DF7D-4429-B9ED-D78C55152DD7}" type="doc">
      <dgm:prSet loTypeId="urn:microsoft.com/office/officeart/2005/8/layout/vProcess5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en-GB"/>
        </a:p>
      </dgm:t>
    </dgm:pt>
    <dgm:pt modelId="{757E5F68-A1EF-47E9-B5FF-0E2056F602BD}">
      <dgm:prSet phldrT="[Text]" custT="1"/>
      <dgm:spPr>
        <a:solidFill>
          <a:schemeClr val="tx2">
            <a:lumMod val="95000"/>
          </a:schemeClr>
        </a:solidFill>
        <a:ln>
          <a:solidFill>
            <a:srgbClr val="FFF27F"/>
          </a:solidFill>
        </a:ln>
      </dgm:spPr>
      <dgm:t>
        <a:bodyPr/>
        <a:lstStyle/>
        <a:p>
          <a:pPr algn="just"/>
          <a:r>
            <a:rPr lang="en-US" sz="2400" dirty="0" smtClean="0">
              <a:ea typeface="+mn-ea"/>
              <a:cs typeface="+mn-cs"/>
            </a:rPr>
            <a:t>Input side interventions.</a:t>
          </a:r>
          <a:endParaRPr lang="en-GB" sz="2400" dirty="0">
            <a:solidFill>
              <a:schemeClr val="bg2"/>
            </a:solidFill>
          </a:endParaRPr>
        </a:p>
      </dgm:t>
    </dgm:pt>
    <dgm:pt modelId="{AA70FD75-6BFC-4A21-9941-4FA4B4F6843E}" type="parTrans" cxnId="{08A0913F-00DC-4E4F-9D94-21B5641C9DD8}">
      <dgm:prSet/>
      <dgm:spPr/>
      <dgm:t>
        <a:bodyPr/>
        <a:lstStyle/>
        <a:p>
          <a:endParaRPr lang="en-GB"/>
        </a:p>
      </dgm:t>
    </dgm:pt>
    <dgm:pt modelId="{1D5FFB1E-7A27-4C14-88C3-89F1017ED995}" type="sibTrans" cxnId="{08A0913F-00DC-4E4F-9D94-21B5641C9DD8}">
      <dgm:prSet/>
      <dgm:spPr>
        <a:solidFill>
          <a:schemeClr val="accent2">
            <a:alpha val="90000"/>
          </a:schemeClr>
        </a:solid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en-GB" dirty="0"/>
        </a:p>
      </dgm:t>
    </dgm:pt>
    <dgm:pt modelId="{E232F640-B475-4F9E-AAC3-E1C7CAE1A77F}">
      <dgm:prSet phldrT="[Text]" custT="1"/>
      <dgm:spPr>
        <a:solidFill>
          <a:schemeClr val="tx2">
            <a:lumMod val="95000"/>
          </a:schemeClr>
        </a:solidFill>
      </dgm:spPr>
      <dgm:t>
        <a:bodyPr/>
        <a:lstStyle/>
        <a:p>
          <a:pPr algn="just"/>
          <a:r>
            <a:rPr lang="en-US" sz="2400" dirty="0" smtClean="0">
              <a:ea typeface="+mn-ea"/>
              <a:cs typeface="+mn-cs"/>
            </a:rPr>
            <a:t>Output interventions</a:t>
          </a:r>
          <a:endParaRPr lang="en-GB" sz="2400" dirty="0">
            <a:solidFill>
              <a:schemeClr val="bg2"/>
            </a:solidFill>
          </a:endParaRPr>
        </a:p>
      </dgm:t>
    </dgm:pt>
    <dgm:pt modelId="{1FB8BD68-F8A3-4126-BC1F-56F6DF6CD6DE}" type="parTrans" cxnId="{9398A505-2F6F-4776-86DD-349CBEFBAD8C}">
      <dgm:prSet/>
      <dgm:spPr/>
      <dgm:t>
        <a:bodyPr/>
        <a:lstStyle/>
        <a:p>
          <a:endParaRPr lang="en-GB"/>
        </a:p>
      </dgm:t>
    </dgm:pt>
    <dgm:pt modelId="{FD18411B-E5E9-4649-B48B-BB6A64778881}" type="sibTrans" cxnId="{9398A505-2F6F-4776-86DD-349CBEFBAD8C}">
      <dgm:prSet/>
      <dgm:spPr>
        <a:solidFill>
          <a:schemeClr val="accent2">
            <a:alpha val="90000"/>
          </a:schemeClr>
        </a:solid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en-GB" dirty="0"/>
        </a:p>
      </dgm:t>
    </dgm:pt>
    <dgm:pt modelId="{BF442FB7-7A3E-4CC3-8284-5003CFB6AFB7}">
      <dgm:prSet phldrT="[Text]" custT="1"/>
      <dgm:spPr>
        <a:solidFill>
          <a:schemeClr val="tx2">
            <a:lumMod val="95000"/>
          </a:schemeClr>
        </a:solidFill>
      </dgm:spPr>
      <dgm:t>
        <a:bodyPr/>
        <a:lstStyle/>
        <a:p>
          <a:r>
            <a:rPr lang="en-US" sz="2400" dirty="0" smtClean="0">
              <a:ea typeface="+mn-ea"/>
              <a:cs typeface="+mn-cs"/>
            </a:rPr>
            <a:t>Consideration by Stakeholders</a:t>
          </a:r>
          <a:endParaRPr lang="en-GB" sz="2400" dirty="0">
            <a:solidFill>
              <a:schemeClr val="bg2"/>
            </a:solidFill>
          </a:endParaRPr>
        </a:p>
      </dgm:t>
    </dgm:pt>
    <dgm:pt modelId="{ADC36539-6374-4435-BB33-555EF2A1F037}" type="parTrans" cxnId="{60DDC085-4176-4114-BF61-93A74BEEA9CD}">
      <dgm:prSet/>
      <dgm:spPr/>
      <dgm:t>
        <a:bodyPr/>
        <a:lstStyle/>
        <a:p>
          <a:endParaRPr lang="en-GB"/>
        </a:p>
      </dgm:t>
    </dgm:pt>
    <dgm:pt modelId="{6A045C2C-5E75-472B-A3D5-970292260DB3}" type="sibTrans" cxnId="{60DDC085-4176-4114-BF61-93A74BEEA9CD}">
      <dgm:prSet/>
      <dgm:spPr>
        <a:solidFill>
          <a:schemeClr val="tx1">
            <a:alpha val="90000"/>
          </a:schemeClr>
        </a:solidFill>
        <a:ln>
          <a:solidFill>
            <a:schemeClr val="tx1">
              <a:alpha val="90000"/>
            </a:schemeClr>
          </a:solidFill>
        </a:ln>
      </dgm:spPr>
      <dgm:t>
        <a:bodyPr/>
        <a:lstStyle/>
        <a:p>
          <a:endParaRPr lang="en-GB"/>
        </a:p>
      </dgm:t>
    </dgm:pt>
    <dgm:pt modelId="{C44BA7D0-4116-404B-B0D9-036353564C63}" type="pres">
      <dgm:prSet presAssocID="{3A8FB2A3-DF7D-4429-B9ED-D78C55152DD7}" presName="outerComposite" presStyleCnt="0">
        <dgm:presLayoutVars>
          <dgm:chMax val="5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EBBE45B7-8BA2-4F2E-BBC9-5C6B7A2BF45B}" type="pres">
      <dgm:prSet presAssocID="{3A8FB2A3-DF7D-4429-B9ED-D78C55152DD7}" presName="dummyMaxCanvas" presStyleCnt="0">
        <dgm:presLayoutVars/>
      </dgm:prSet>
      <dgm:spPr/>
      <dgm:t>
        <a:bodyPr/>
        <a:lstStyle/>
        <a:p>
          <a:endParaRPr lang="en-GB"/>
        </a:p>
      </dgm:t>
    </dgm:pt>
    <dgm:pt modelId="{06D00255-A302-4691-8B17-481937FEEF4C}" type="pres">
      <dgm:prSet presAssocID="{3A8FB2A3-DF7D-4429-B9ED-D78C55152DD7}" presName="ThreeNodes_1" presStyleLbl="node1" presStyleIdx="0" presStyleCnt="3" custScaleX="82902" custLinFactNeighborX="-736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70B2602-5346-402E-8988-713CB4EAE6C0}" type="pres">
      <dgm:prSet presAssocID="{3A8FB2A3-DF7D-4429-B9ED-D78C55152DD7}" presName="ThreeNodes_2" presStyleLbl="node1" presStyleIdx="1" presStyleCnt="3" custLinFactNeighborX="-2015" custLinFactNeighborY="86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4B07E630-B897-4FD3-9171-A85734E26D4F}" type="pres">
      <dgm:prSet presAssocID="{3A8FB2A3-DF7D-4429-B9ED-D78C55152DD7}" presName="ThreeNodes_3" presStyleLbl="node1" presStyleIdx="2" presStyleCnt="3" custLinFactNeighborX="2908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FBD90428-1467-4F2F-81B4-42B3FAEECF50}" type="pres">
      <dgm:prSet presAssocID="{3A8FB2A3-DF7D-4429-B9ED-D78C55152DD7}" presName="ThreeConn_1-2" presStyleLbl="fgAccFollowNode1" presStyleIdx="0" presStyleCnt="2" custScaleY="100000" custLinFactNeighborX="-63544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C199DBB-D799-4EDC-AF11-803815EFE53D}" type="pres">
      <dgm:prSet presAssocID="{3A8FB2A3-DF7D-4429-B9ED-D78C55152DD7}" presName="ThreeConn_2-3" presStyleLbl="fgAccFollowNode1" presStyleIdx="1" presStyleCnt="2" custLinFactNeighborX="31776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F008401-CFE8-4B80-8F3E-0E4DA4ABD4C6}" type="pres">
      <dgm:prSet presAssocID="{3A8FB2A3-DF7D-4429-B9ED-D78C55152DD7}" presName="ThreeNodes_1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EA16478-A0AD-4FA7-86FF-3224ABAE73C3}" type="pres">
      <dgm:prSet presAssocID="{3A8FB2A3-DF7D-4429-B9ED-D78C55152DD7}" presName="ThreeNodes_2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7517D71-2B0F-4131-BBA4-041EFD39213B}" type="pres">
      <dgm:prSet presAssocID="{3A8FB2A3-DF7D-4429-B9ED-D78C55152DD7}" presName="ThreeNodes_3_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27C914C3-7953-4534-AF05-E02539EFE650}" type="presOf" srcId="{1D5FFB1E-7A27-4C14-88C3-89F1017ED995}" destId="{FBD90428-1467-4F2F-81B4-42B3FAEECF50}" srcOrd="0" destOrd="0" presId="urn:microsoft.com/office/officeart/2005/8/layout/vProcess5"/>
    <dgm:cxn modelId="{08A0913F-00DC-4E4F-9D94-21B5641C9DD8}" srcId="{3A8FB2A3-DF7D-4429-B9ED-D78C55152DD7}" destId="{757E5F68-A1EF-47E9-B5FF-0E2056F602BD}" srcOrd="0" destOrd="0" parTransId="{AA70FD75-6BFC-4A21-9941-4FA4B4F6843E}" sibTransId="{1D5FFB1E-7A27-4C14-88C3-89F1017ED995}"/>
    <dgm:cxn modelId="{7E923A9F-67B4-4041-AA31-22219A56A380}" type="presOf" srcId="{E232F640-B475-4F9E-AAC3-E1C7CAE1A77F}" destId="{7EA16478-A0AD-4FA7-86FF-3224ABAE73C3}" srcOrd="1" destOrd="0" presId="urn:microsoft.com/office/officeart/2005/8/layout/vProcess5"/>
    <dgm:cxn modelId="{9398A505-2F6F-4776-86DD-349CBEFBAD8C}" srcId="{3A8FB2A3-DF7D-4429-B9ED-D78C55152DD7}" destId="{E232F640-B475-4F9E-AAC3-E1C7CAE1A77F}" srcOrd="1" destOrd="0" parTransId="{1FB8BD68-F8A3-4126-BC1F-56F6DF6CD6DE}" sibTransId="{FD18411B-E5E9-4649-B48B-BB6A64778881}"/>
    <dgm:cxn modelId="{9566F67E-72F9-49B8-9063-6D5C71AD8810}" type="presOf" srcId="{757E5F68-A1EF-47E9-B5FF-0E2056F602BD}" destId="{06D00255-A302-4691-8B17-481937FEEF4C}" srcOrd="0" destOrd="0" presId="urn:microsoft.com/office/officeart/2005/8/layout/vProcess5"/>
    <dgm:cxn modelId="{F4A144A9-F241-419E-8CC4-1F7984074FF6}" type="presOf" srcId="{3A8FB2A3-DF7D-4429-B9ED-D78C55152DD7}" destId="{C44BA7D0-4116-404B-B0D9-036353564C63}" srcOrd="0" destOrd="0" presId="urn:microsoft.com/office/officeart/2005/8/layout/vProcess5"/>
    <dgm:cxn modelId="{D23699C4-0D38-4D81-9C7A-5E8D685F4F6C}" type="presOf" srcId="{FD18411B-E5E9-4649-B48B-BB6A64778881}" destId="{BC199DBB-D799-4EDC-AF11-803815EFE53D}" srcOrd="0" destOrd="0" presId="urn:microsoft.com/office/officeart/2005/8/layout/vProcess5"/>
    <dgm:cxn modelId="{575FB15C-8927-4E00-A7EE-8BE4EE91C19F}" type="presOf" srcId="{E232F640-B475-4F9E-AAC3-E1C7CAE1A77F}" destId="{270B2602-5346-402E-8988-713CB4EAE6C0}" srcOrd="0" destOrd="0" presId="urn:microsoft.com/office/officeart/2005/8/layout/vProcess5"/>
    <dgm:cxn modelId="{86375BC8-4E4F-4680-A0F7-01810125AF9A}" type="presOf" srcId="{BF442FB7-7A3E-4CC3-8284-5003CFB6AFB7}" destId="{77517D71-2B0F-4131-BBA4-041EFD39213B}" srcOrd="1" destOrd="0" presId="urn:microsoft.com/office/officeart/2005/8/layout/vProcess5"/>
    <dgm:cxn modelId="{6A67251C-8ACA-4782-8434-6E25527A9DA9}" type="presOf" srcId="{BF442FB7-7A3E-4CC3-8284-5003CFB6AFB7}" destId="{4B07E630-B897-4FD3-9171-A85734E26D4F}" srcOrd="0" destOrd="0" presId="urn:microsoft.com/office/officeart/2005/8/layout/vProcess5"/>
    <dgm:cxn modelId="{60DDC085-4176-4114-BF61-93A74BEEA9CD}" srcId="{3A8FB2A3-DF7D-4429-B9ED-D78C55152DD7}" destId="{BF442FB7-7A3E-4CC3-8284-5003CFB6AFB7}" srcOrd="2" destOrd="0" parTransId="{ADC36539-6374-4435-BB33-555EF2A1F037}" sibTransId="{6A045C2C-5E75-472B-A3D5-970292260DB3}"/>
    <dgm:cxn modelId="{F62F1F79-FCC7-4C72-8D55-FF161E503889}" type="presOf" srcId="{757E5F68-A1EF-47E9-B5FF-0E2056F602BD}" destId="{0F008401-CFE8-4B80-8F3E-0E4DA4ABD4C6}" srcOrd="1" destOrd="0" presId="urn:microsoft.com/office/officeart/2005/8/layout/vProcess5"/>
    <dgm:cxn modelId="{B8E69FBB-9E48-4FC8-BC14-9DB2712B2056}" type="presParOf" srcId="{C44BA7D0-4116-404B-B0D9-036353564C63}" destId="{EBBE45B7-8BA2-4F2E-BBC9-5C6B7A2BF45B}" srcOrd="0" destOrd="0" presId="urn:microsoft.com/office/officeart/2005/8/layout/vProcess5"/>
    <dgm:cxn modelId="{CEF8E76C-6A75-411A-8531-42ED111DDEAB}" type="presParOf" srcId="{C44BA7D0-4116-404B-B0D9-036353564C63}" destId="{06D00255-A302-4691-8B17-481937FEEF4C}" srcOrd="1" destOrd="0" presId="urn:microsoft.com/office/officeart/2005/8/layout/vProcess5"/>
    <dgm:cxn modelId="{04255F71-1159-4923-BF00-3221106F1D9A}" type="presParOf" srcId="{C44BA7D0-4116-404B-B0D9-036353564C63}" destId="{270B2602-5346-402E-8988-713CB4EAE6C0}" srcOrd="2" destOrd="0" presId="urn:microsoft.com/office/officeart/2005/8/layout/vProcess5"/>
    <dgm:cxn modelId="{3CAA0CA8-1DE3-4E4E-9018-54E698703C06}" type="presParOf" srcId="{C44BA7D0-4116-404B-B0D9-036353564C63}" destId="{4B07E630-B897-4FD3-9171-A85734E26D4F}" srcOrd="3" destOrd="0" presId="urn:microsoft.com/office/officeart/2005/8/layout/vProcess5"/>
    <dgm:cxn modelId="{84EC579F-1299-4DAB-BD4C-E3951C56FADE}" type="presParOf" srcId="{C44BA7D0-4116-404B-B0D9-036353564C63}" destId="{FBD90428-1467-4F2F-81B4-42B3FAEECF50}" srcOrd="4" destOrd="0" presId="urn:microsoft.com/office/officeart/2005/8/layout/vProcess5"/>
    <dgm:cxn modelId="{F2985CDD-7F95-4D14-9F36-8AE7ED9499D3}" type="presParOf" srcId="{C44BA7D0-4116-404B-B0D9-036353564C63}" destId="{BC199DBB-D799-4EDC-AF11-803815EFE53D}" srcOrd="5" destOrd="0" presId="urn:microsoft.com/office/officeart/2005/8/layout/vProcess5"/>
    <dgm:cxn modelId="{85622A7F-EC58-4BED-ABC9-370BD8CADEF2}" type="presParOf" srcId="{C44BA7D0-4116-404B-B0D9-036353564C63}" destId="{0F008401-CFE8-4B80-8F3E-0E4DA4ABD4C6}" srcOrd="6" destOrd="0" presId="urn:microsoft.com/office/officeart/2005/8/layout/vProcess5"/>
    <dgm:cxn modelId="{9B609736-93E7-4AEC-95D9-F68BD8B880A4}" type="presParOf" srcId="{C44BA7D0-4116-404B-B0D9-036353564C63}" destId="{7EA16478-A0AD-4FA7-86FF-3224ABAE73C3}" srcOrd="7" destOrd="0" presId="urn:microsoft.com/office/officeart/2005/8/layout/vProcess5"/>
    <dgm:cxn modelId="{960E897B-DA26-4C46-A8E4-F43A3C818A01}" type="presParOf" srcId="{C44BA7D0-4116-404B-B0D9-036353564C63}" destId="{77517D71-2B0F-4131-BBA4-041EFD39213B}" srcOrd="8" destOrd="0" presId="urn:microsoft.com/office/officeart/2005/8/layout/v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CDF5A4E-9717-4599-B848-97B88404882E}" type="doc">
      <dgm:prSet loTypeId="urn:microsoft.com/office/officeart/2005/8/layout/venn1" loCatId="relationship" qsTypeId="urn:microsoft.com/office/officeart/2005/8/quickstyle/simple1" qsCatId="simple" csTypeId="urn:microsoft.com/office/officeart/2005/8/colors/accent2_4" csCatId="accent2" phldr="1"/>
      <dgm:spPr/>
      <dgm:t>
        <a:bodyPr/>
        <a:lstStyle/>
        <a:p>
          <a:endParaRPr lang="en-GB"/>
        </a:p>
      </dgm:t>
    </dgm:pt>
    <dgm:pt modelId="{D0614F93-77A1-4F26-8903-25AAB1FE5B85}">
      <dgm:prSet phldrT="[Text]" custT="1"/>
      <dgm:spPr/>
      <dgm:t>
        <a:bodyPr/>
        <a:lstStyle/>
        <a:p>
          <a:endParaRPr lang="en-US" sz="1800" dirty="0" smtClean="0">
            <a:solidFill>
              <a:schemeClr val="tx2"/>
            </a:solidFill>
          </a:endParaRPr>
        </a:p>
        <a:p>
          <a:r>
            <a:rPr lang="en-US" sz="1800" dirty="0" smtClean="0">
              <a:solidFill>
                <a:schemeClr val="tx2"/>
              </a:solidFill>
            </a:rPr>
            <a:t>Uganda</a:t>
          </a:r>
        </a:p>
        <a:p>
          <a:r>
            <a:rPr lang="en-GB" sz="1400" b="0" i="0" u="none" dirty="0" smtClean="0"/>
            <a:t>Mannitol</a:t>
          </a:r>
          <a:endParaRPr lang="en-GB" sz="1400" dirty="0">
            <a:solidFill>
              <a:schemeClr val="tx2"/>
            </a:solidFill>
          </a:endParaRPr>
        </a:p>
      </dgm:t>
    </dgm:pt>
    <dgm:pt modelId="{28DE5066-EE14-4429-AF05-BF4083D1E70D}" type="parTrans" cxnId="{57F1F41F-9487-46A4-A603-1ECAE139B8E0}">
      <dgm:prSet/>
      <dgm:spPr/>
      <dgm:t>
        <a:bodyPr/>
        <a:lstStyle/>
        <a:p>
          <a:endParaRPr lang="en-GB"/>
        </a:p>
      </dgm:t>
    </dgm:pt>
    <dgm:pt modelId="{A1D8C456-65CA-4DEB-9AF9-A35E67B6B80E}" type="sibTrans" cxnId="{57F1F41F-9487-46A4-A603-1ECAE139B8E0}">
      <dgm:prSet/>
      <dgm:spPr/>
      <dgm:t>
        <a:bodyPr/>
        <a:lstStyle/>
        <a:p>
          <a:endParaRPr lang="en-GB"/>
        </a:p>
      </dgm:t>
    </dgm:pt>
    <dgm:pt modelId="{4DB2782C-1E17-4A94-8B3C-86A1278199F0}">
      <dgm:prSet phldrT="[Text]" custT="1"/>
      <dgm:spPr/>
      <dgm:t>
        <a:bodyPr/>
        <a:lstStyle/>
        <a:p>
          <a:endParaRPr lang="en-US" sz="1800" dirty="0" smtClean="0">
            <a:solidFill>
              <a:srgbClr val="000000"/>
            </a:solidFill>
          </a:endParaRPr>
        </a:p>
        <a:p>
          <a:r>
            <a:rPr lang="en-US" sz="1800" dirty="0" smtClean="0">
              <a:solidFill>
                <a:srgbClr val="000000"/>
              </a:solidFill>
            </a:rPr>
            <a:t>Tanzania</a:t>
          </a:r>
          <a:endParaRPr lang="en-GB" sz="1800" dirty="0">
            <a:solidFill>
              <a:srgbClr val="000000"/>
            </a:solidFill>
          </a:endParaRPr>
        </a:p>
      </dgm:t>
    </dgm:pt>
    <dgm:pt modelId="{F82A6BC3-9782-4D24-98E8-E62ACE477872}" type="parTrans" cxnId="{D2393390-B077-417F-997E-3416BEBC13EF}">
      <dgm:prSet/>
      <dgm:spPr/>
      <dgm:t>
        <a:bodyPr/>
        <a:lstStyle/>
        <a:p>
          <a:endParaRPr lang="en-GB"/>
        </a:p>
      </dgm:t>
    </dgm:pt>
    <dgm:pt modelId="{82E602F3-7C34-46C9-A3B5-447C0C9E1EE5}" type="sibTrans" cxnId="{D2393390-B077-417F-997E-3416BEBC13EF}">
      <dgm:prSet/>
      <dgm:spPr/>
      <dgm:t>
        <a:bodyPr/>
        <a:lstStyle/>
        <a:p>
          <a:endParaRPr lang="en-GB"/>
        </a:p>
      </dgm:t>
    </dgm:pt>
    <dgm:pt modelId="{7F1677E7-5F71-4A74-B18A-2C09034F333B}">
      <dgm:prSet phldrT="[Text]" custT="1"/>
      <dgm:spPr/>
      <dgm:t>
        <a:bodyPr/>
        <a:lstStyle/>
        <a:p>
          <a:r>
            <a:rPr lang="en-US" sz="2000" dirty="0" smtClean="0">
              <a:solidFill>
                <a:srgbClr val="000000"/>
              </a:solidFill>
            </a:rPr>
            <a:t>Kenya</a:t>
          </a:r>
          <a:endParaRPr lang="en-GB" sz="2000" dirty="0">
            <a:solidFill>
              <a:srgbClr val="000000"/>
            </a:solidFill>
          </a:endParaRPr>
        </a:p>
      </dgm:t>
    </dgm:pt>
    <dgm:pt modelId="{045CB50C-2E00-4057-852F-4516425C67D9}" type="parTrans" cxnId="{6F7918A4-BE90-45FF-85B8-6FACB7584F80}">
      <dgm:prSet/>
      <dgm:spPr/>
      <dgm:t>
        <a:bodyPr/>
        <a:lstStyle/>
        <a:p>
          <a:endParaRPr lang="en-GB"/>
        </a:p>
      </dgm:t>
    </dgm:pt>
    <dgm:pt modelId="{7A7CF08C-0AC8-423B-A18A-6CBE6B4EC634}" type="sibTrans" cxnId="{6F7918A4-BE90-45FF-85B8-6FACB7584F80}">
      <dgm:prSet/>
      <dgm:spPr/>
      <dgm:t>
        <a:bodyPr/>
        <a:lstStyle/>
        <a:p>
          <a:endParaRPr lang="en-GB"/>
        </a:p>
      </dgm:t>
    </dgm:pt>
    <dgm:pt modelId="{5F080509-6C98-4FB4-B5F4-A0E6E256CCFF}" type="pres">
      <dgm:prSet presAssocID="{8CDF5A4E-9717-4599-B848-97B88404882E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1EFE8B45-8FB6-4947-92AB-8EB09A2F5ECC}" type="pres">
      <dgm:prSet presAssocID="{D0614F93-77A1-4F26-8903-25AAB1FE5B85}" presName="circ1" presStyleLbl="vennNode1" presStyleIdx="0" presStyleCnt="3" custScaleX="118473" custScaleY="83759"/>
      <dgm:spPr/>
      <dgm:t>
        <a:bodyPr/>
        <a:lstStyle/>
        <a:p>
          <a:endParaRPr lang="en-GB"/>
        </a:p>
      </dgm:t>
    </dgm:pt>
    <dgm:pt modelId="{38B1B576-5E80-45C8-B5B2-CA88B3BEB239}" type="pres">
      <dgm:prSet presAssocID="{D0614F93-77A1-4F26-8903-25AAB1FE5B85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F7DFBE0-B3CC-4602-A6FE-8D10E6FAD2C2}" type="pres">
      <dgm:prSet presAssocID="{4DB2782C-1E17-4A94-8B3C-86A1278199F0}" presName="circ2" presStyleLbl="vennNode1" presStyleIdx="1" presStyleCnt="3" custScaleX="120576" custScaleY="83041" custLinFactNeighborX="7208" custLinFactNeighborY="-11024"/>
      <dgm:spPr/>
      <dgm:t>
        <a:bodyPr/>
        <a:lstStyle/>
        <a:p>
          <a:endParaRPr lang="en-GB"/>
        </a:p>
      </dgm:t>
    </dgm:pt>
    <dgm:pt modelId="{6B3D00BD-8C18-44D2-8B4B-95E235B7AEC2}" type="pres">
      <dgm:prSet presAssocID="{4DB2782C-1E17-4A94-8B3C-86A1278199F0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B21DBC9-805C-44DC-A9F5-23518FD8E7AC}" type="pres">
      <dgm:prSet presAssocID="{7F1677E7-5F71-4A74-B18A-2C09034F333B}" presName="circ3" presStyleLbl="vennNode1" presStyleIdx="2" presStyleCnt="3" custScaleX="117810" custScaleY="86431" custLinFactNeighborY="-12296"/>
      <dgm:spPr/>
      <dgm:t>
        <a:bodyPr/>
        <a:lstStyle/>
        <a:p>
          <a:endParaRPr lang="en-GB"/>
        </a:p>
      </dgm:t>
    </dgm:pt>
    <dgm:pt modelId="{F0029BC3-E0BC-4B25-B447-999DE19084A7}" type="pres">
      <dgm:prSet presAssocID="{7F1677E7-5F71-4A74-B18A-2C09034F333B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6A5EBC42-3C69-4978-A720-2F0288BA58F1}" type="presOf" srcId="{4DB2782C-1E17-4A94-8B3C-86A1278199F0}" destId="{7F7DFBE0-B3CC-4602-A6FE-8D10E6FAD2C2}" srcOrd="0" destOrd="0" presId="urn:microsoft.com/office/officeart/2005/8/layout/venn1"/>
    <dgm:cxn modelId="{D2393390-B077-417F-997E-3416BEBC13EF}" srcId="{8CDF5A4E-9717-4599-B848-97B88404882E}" destId="{4DB2782C-1E17-4A94-8B3C-86A1278199F0}" srcOrd="1" destOrd="0" parTransId="{F82A6BC3-9782-4D24-98E8-E62ACE477872}" sibTransId="{82E602F3-7C34-46C9-A3B5-447C0C9E1EE5}"/>
    <dgm:cxn modelId="{297E6366-A2E2-4B66-A613-85C469F972EE}" type="presOf" srcId="{7F1677E7-5F71-4A74-B18A-2C09034F333B}" destId="{7B21DBC9-805C-44DC-A9F5-23518FD8E7AC}" srcOrd="0" destOrd="0" presId="urn:microsoft.com/office/officeart/2005/8/layout/venn1"/>
    <dgm:cxn modelId="{915BEBBA-AE0C-437B-A2FD-609D09A48438}" type="presOf" srcId="{D0614F93-77A1-4F26-8903-25AAB1FE5B85}" destId="{1EFE8B45-8FB6-4947-92AB-8EB09A2F5ECC}" srcOrd="0" destOrd="0" presId="urn:microsoft.com/office/officeart/2005/8/layout/venn1"/>
    <dgm:cxn modelId="{6F7918A4-BE90-45FF-85B8-6FACB7584F80}" srcId="{8CDF5A4E-9717-4599-B848-97B88404882E}" destId="{7F1677E7-5F71-4A74-B18A-2C09034F333B}" srcOrd="2" destOrd="0" parTransId="{045CB50C-2E00-4057-852F-4516425C67D9}" sibTransId="{7A7CF08C-0AC8-423B-A18A-6CBE6B4EC634}"/>
    <dgm:cxn modelId="{608D2D10-27D2-4C95-A3C3-849D091F706B}" type="presOf" srcId="{4DB2782C-1E17-4A94-8B3C-86A1278199F0}" destId="{6B3D00BD-8C18-44D2-8B4B-95E235B7AEC2}" srcOrd="1" destOrd="0" presId="urn:microsoft.com/office/officeart/2005/8/layout/venn1"/>
    <dgm:cxn modelId="{57F1F41F-9487-46A4-A603-1ECAE139B8E0}" srcId="{8CDF5A4E-9717-4599-B848-97B88404882E}" destId="{D0614F93-77A1-4F26-8903-25AAB1FE5B85}" srcOrd="0" destOrd="0" parTransId="{28DE5066-EE14-4429-AF05-BF4083D1E70D}" sibTransId="{A1D8C456-65CA-4DEB-9AF9-A35E67B6B80E}"/>
    <dgm:cxn modelId="{5BE4A386-3861-4561-8A09-7A0A38CBE554}" type="presOf" srcId="{D0614F93-77A1-4F26-8903-25AAB1FE5B85}" destId="{38B1B576-5E80-45C8-B5B2-CA88B3BEB239}" srcOrd="1" destOrd="0" presId="urn:microsoft.com/office/officeart/2005/8/layout/venn1"/>
    <dgm:cxn modelId="{B805DDA6-1004-4339-907D-15D9C81B125B}" type="presOf" srcId="{7F1677E7-5F71-4A74-B18A-2C09034F333B}" destId="{F0029BC3-E0BC-4B25-B447-999DE19084A7}" srcOrd="1" destOrd="0" presId="urn:microsoft.com/office/officeart/2005/8/layout/venn1"/>
    <dgm:cxn modelId="{C8D45383-7DBC-4831-BBF2-4E7432B3194A}" type="presOf" srcId="{8CDF5A4E-9717-4599-B848-97B88404882E}" destId="{5F080509-6C98-4FB4-B5F4-A0E6E256CCFF}" srcOrd="0" destOrd="0" presId="urn:microsoft.com/office/officeart/2005/8/layout/venn1"/>
    <dgm:cxn modelId="{4EA23228-E985-4BFF-84A3-569ABBFA8C0C}" type="presParOf" srcId="{5F080509-6C98-4FB4-B5F4-A0E6E256CCFF}" destId="{1EFE8B45-8FB6-4947-92AB-8EB09A2F5ECC}" srcOrd="0" destOrd="0" presId="urn:microsoft.com/office/officeart/2005/8/layout/venn1"/>
    <dgm:cxn modelId="{58D2DD13-D682-4B50-ABC6-6665132BDBA9}" type="presParOf" srcId="{5F080509-6C98-4FB4-B5F4-A0E6E256CCFF}" destId="{38B1B576-5E80-45C8-B5B2-CA88B3BEB239}" srcOrd="1" destOrd="0" presId="urn:microsoft.com/office/officeart/2005/8/layout/venn1"/>
    <dgm:cxn modelId="{24B4D0E6-20F7-4BD7-BB3B-EF2DD95E0FE2}" type="presParOf" srcId="{5F080509-6C98-4FB4-B5F4-A0E6E256CCFF}" destId="{7F7DFBE0-B3CC-4602-A6FE-8D10E6FAD2C2}" srcOrd="2" destOrd="0" presId="urn:microsoft.com/office/officeart/2005/8/layout/venn1"/>
    <dgm:cxn modelId="{7EDA7A72-B54C-49AB-B006-13D551317456}" type="presParOf" srcId="{5F080509-6C98-4FB4-B5F4-A0E6E256CCFF}" destId="{6B3D00BD-8C18-44D2-8B4B-95E235B7AEC2}" srcOrd="3" destOrd="0" presId="urn:microsoft.com/office/officeart/2005/8/layout/venn1"/>
    <dgm:cxn modelId="{B6CA5613-210A-4934-9C57-75EF34C7DC8D}" type="presParOf" srcId="{5F080509-6C98-4FB4-B5F4-A0E6E256CCFF}" destId="{7B21DBC9-805C-44DC-A9F5-23518FD8E7AC}" srcOrd="4" destOrd="0" presId="urn:microsoft.com/office/officeart/2005/8/layout/venn1"/>
    <dgm:cxn modelId="{D788F716-D844-4E4E-9518-55437BC3FFFC}" type="presParOf" srcId="{5F080509-6C98-4FB4-B5F4-A0E6E256CCFF}" destId="{F0029BC3-E0BC-4B25-B447-999DE19084A7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9031792F-3920-43BA-B92C-4D07FE806B40}" type="doc">
      <dgm:prSet loTypeId="urn:microsoft.com/office/officeart/2005/8/layout/chevron2" loCatId="list" qsTypeId="urn:microsoft.com/office/officeart/2005/8/quickstyle/simple1" qsCatId="simple" csTypeId="urn:microsoft.com/office/officeart/2005/8/colors/accent3_1" csCatId="accent3" phldr="1"/>
      <dgm:spPr/>
      <dgm:t>
        <a:bodyPr/>
        <a:lstStyle/>
        <a:p>
          <a:endParaRPr lang="en-GB"/>
        </a:p>
      </dgm:t>
    </dgm:pt>
    <dgm:pt modelId="{76D01512-11F1-4D12-8391-B4D0E7B021CC}">
      <dgm:prSet phldrT="[Text]" custT="1"/>
      <dgm:spPr>
        <a:solidFill>
          <a:srgbClr val="FFC000"/>
        </a:solidFill>
      </dgm:spPr>
      <dgm:t>
        <a:bodyPr/>
        <a:lstStyle/>
        <a:p>
          <a:r>
            <a:rPr lang="en-GB" sz="1800" dirty="0" smtClean="0">
              <a:solidFill>
                <a:srgbClr val="000000"/>
              </a:solidFill>
            </a:rPr>
            <a:t>(a)</a:t>
          </a:r>
          <a:endParaRPr lang="en-GB" sz="1800" dirty="0">
            <a:solidFill>
              <a:srgbClr val="000000"/>
            </a:solidFill>
          </a:endParaRPr>
        </a:p>
      </dgm:t>
    </dgm:pt>
    <dgm:pt modelId="{BE4B0075-767F-44A6-8836-BA32F79018EA}" type="parTrans" cxnId="{65D5744D-C5C8-410C-864A-10E3694F8633}">
      <dgm:prSet/>
      <dgm:spPr/>
      <dgm:t>
        <a:bodyPr/>
        <a:lstStyle/>
        <a:p>
          <a:endParaRPr lang="en-GB"/>
        </a:p>
      </dgm:t>
    </dgm:pt>
    <dgm:pt modelId="{5A49402A-458A-4630-A0D8-4461DE00671E}" type="sibTrans" cxnId="{65D5744D-C5C8-410C-864A-10E3694F8633}">
      <dgm:prSet/>
      <dgm:spPr/>
      <dgm:t>
        <a:bodyPr/>
        <a:lstStyle/>
        <a:p>
          <a:endParaRPr lang="en-GB"/>
        </a:p>
      </dgm:t>
    </dgm:pt>
    <dgm:pt modelId="{E544F225-D433-4790-9DA8-E3A232792E15}">
      <dgm:prSet phldrT="[Text]" custT="1"/>
      <dgm:spPr/>
      <dgm:t>
        <a:bodyPr/>
        <a:lstStyle/>
        <a:p>
          <a:r>
            <a:rPr lang="en-US" sz="1800" dirty="0" smtClean="0">
              <a:solidFill>
                <a:srgbClr val="000000"/>
              </a:solidFill>
            </a:rPr>
            <a:t>Review EAC CET considering value add contribution by established manufacturers;</a:t>
          </a:r>
          <a:endParaRPr lang="en-GB" sz="1800" dirty="0"/>
        </a:p>
      </dgm:t>
    </dgm:pt>
    <dgm:pt modelId="{6655AC13-3C93-465B-A7E0-C23810595123}" type="parTrans" cxnId="{0D13EC8D-8BDF-4B84-A8AE-6E308F6CA1CC}">
      <dgm:prSet/>
      <dgm:spPr/>
      <dgm:t>
        <a:bodyPr/>
        <a:lstStyle/>
        <a:p>
          <a:endParaRPr lang="en-GB"/>
        </a:p>
      </dgm:t>
    </dgm:pt>
    <dgm:pt modelId="{07F3BB99-648F-4F93-8AA8-A1E03B7160B7}" type="sibTrans" cxnId="{0D13EC8D-8BDF-4B84-A8AE-6E308F6CA1CC}">
      <dgm:prSet/>
      <dgm:spPr/>
      <dgm:t>
        <a:bodyPr/>
        <a:lstStyle/>
        <a:p>
          <a:endParaRPr lang="en-GB"/>
        </a:p>
      </dgm:t>
    </dgm:pt>
    <dgm:pt modelId="{AF19FA0C-AED4-4E2C-A967-FDFC0117236E}">
      <dgm:prSet phldrT="[Text]"/>
      <dgm:spPr>
        <a:solidFill>
          <a:srgbClr val="FFC000"/>
        </a:solidFill>
      </dgm:spPr>
      <dgm:t>
        <a:bodyPr/>
        <a:lstStyle/>
        <a:p>
          <a:r>
            <a:rPr lang="en-GB" dirty="0" smtClean="0">
              <a:solidFill>
                <a:srgbClr val="000000"/>
              </a:solidFill>
            </a:rPr>
            <a:t>(b)</a:t>
          </a:r>
          <a:endParaRPr lang="en-GB" dirty="0">
            <a:solidFill>
              <a:srgbClr val="FFC000"/>
            </a:solidFill>
          </a:endParaRPr>
        </a:p>
      </dgm:t>
    </dgm:pt>
    <dgm:pt modelId="{3D384F06-F930-4C63-8BC0-B32E98E07032}" type="parTrans" cxnId="{997EF2E2-894D-4B3A-AD4F-E2483F94C285}">
      <dgm:prSet/>
      <dgm:spPr/>
      <dgm:t>
        <a:bodyPr/>
        <a:lstStyle/>
        <a:p>
          <a:endParaRPr lang="en-GB"/>
        </a:p>
      </dgm:t>
    </dgm:pt>
    <dgm:pt modelId="{295ED505-0F24-4935-8297-9B968FA4F970}" type="sibTrans" cxnId="{997EF2E2-894D-4B3A-AD4F-E2483F94C285}">
      <dgm:prSet/>
      <dgm:spPr/>
      <dgm:t>
        <a:bodyPr/>
        <a:lstStyle/>
        <a:p>
          <a:endParaRPr lang="en-GB"/>
        </a:p>
      </dgm:t>
    </dgm:pt>
    <dgm:pt modelId="{BCD94E17-CCC9-4D04-8866-55D0907663FA}">
      <dgm:prSet phldrT="[Text]" custT="1"/>
      <dgm:spPr/>
      <dgm:t>
        <a:bodyPr/>
        <a:lstStyle/>
        <a:p>
          <a:r>
            <a:rPr lang="en-US" sz="1800" dirty="0" smtClean="0">
              <a:solidFill>
                <a:srgbClr val="000000"/>
              </a:solidFill>
            </a:rPr>
            <a:t>Remit 100% import duty on sugar for industrial use by pharmaceutical manufacturers;</a:t>
          </a:r>
          <a:endParaRPr lang="en-GB" sz="1800" dirty="0">
            <a:solidFill>
              <a:srgbClr val="000000"/>
            </a:solidFill>
          </a:endParaRPr>
        </a:p>
      </dgm:t>
    </dgm:pt>
    <dgm:pt modelId="{268EE08B-7309-4B94-B90E-98507AE4E045}" type="parTrans" cxnId="{9AF71B3B-0AE4-402D-8399-6A1833497A03}">
      <dgm:prSet/>
      <dgm:spPr/>
      <dgm:t>
        <a:bodyPr/>
        <a:lstStyle/>
        <a:p>
          <a:endParaRPr lang="en-GB"/>
        </a:p>
      </dgm:t>
    </dgm:pt>
    <dgm:pt modelId="{2C9B8090-0558-42F8-99A6-2655A34D7DD1}" type="sibTrans" cxnId="{9AF71B3B-0AE4-402D-8399-6A1833497A03}">
      <dgm:prSet/>
      <dgm:spPr/>
      <dgm:t>
        <a:bodyPr/>
        <a:lstStyle/>
        <a:p>
          <a:endParaRPr lang="en-GB"/>
        </a:p>
      </dgm:t>
    </dgm:pt>
    <dgm:pt modelId="{A3395A90-0EFB-4B24-AFF9-3064C227A801}">
      <dgm:prSet phldrT="[Text]"/>
      <dgm:spPr>
        <a:solidFill>
          <a:srgbClr val="FFC000"/>
        </a:solidFill>
      </dgm:spPr>
      <dgm:t>
        <a:bodyPr/>
        <a:lstStyle/>
        <a:p>
          <a:r>
            <a:rPr lang="en-GB" dirty="0" smtClean="0">
              <a:solidFill>
                <a:srgbClr val="000000"/>
              </a:solidFill>
            </a:rPr>
            <a:t>(d)</a:t>
          </a:r>
          <a:endParaRPr lang="en-GB" dirty="0">
            <a:solidFill>
              <a:srgbClr val="000000"/>
            </a:solidFill>
          </a:endParaRPr>
        </a:p>
      </dgm:t>
    </dgm:pt>
    <dgm:pt modelId="{48EC3644-6988-47B6-A761-8AAC249CFEFB}" type="parTrans" cxnId="{D66AE9C1-19E7-44E3-95D0-C7BFA7B864C8}">
      <dgm:prSet/>
      <dgm:spPr/>
      <dgm:t>
        <a:bodyPr/>
        <a:lstStyle/>
        <a:p>
          <a:endParaRPr lang="en-GB"/>
        </a:p>
      </dgm:t>
    </dgm:pt>
    <dgm:pt modelId="{5EE8D8DB-B274-4C9A-9D22-6BD35EA43E11}" type="sibTrans" cxnId="{D66AE9C1-19E7-44E3-95D0-C7BFA7B864C8}">
      <dgm:prSet/>
      <dgm:spPr/>
      <dgm:t>
        <a:bodyPr/>
        <a:lstStyle/>
        <a:p>
          <a:endParaRPr lang="en-GB"/>
        </a:p>
      </dgm:t>
    </dgm:pt>
    <dgm:pt modelId="{0DE84E60-717D-416E-A8AB-0908362EFF47}">
      <dgm:prSet phldrT="[Text]" custT="1"/>
      <dgm:spPr/>
      <dgm:t>
        <a:bodyPr/>
        <a:lstStyle/>
        <a:p>
          <a:r>
            <a:rPr lang="en-US" sz="1800" dirty="0" smtClean="0">
              <a:solidFill>
                <a:srgbClr val="F04C3E"/>
              </a:solidFill>
            </a:rPr>
            <a:t>Harmonization of EAC Partner states domestic taxes;</a:t>
          </a:r>
          <a:endParaRPr lang="en-GB" sz="1800" dirty="0">
            <a:solidFill>
              <a:srgbClr val="F04C3E"/>
            </a:solidFill>
          </a:endParaRPr>
        </a:p>
      </dgm:t>
    </dgm:pt>
    <dgm:pt modelId="{DCEBD216-7BBA-42B7-9371-2F2564FB8B59}" type="parTrans" cxnId="{1F815805-44FC-48E7-AD6C-9625E077C16F}">
      <dgm:prSet/>
      <dgm:spPr/>
      <dgm:t>
        <a:bodyPr/>
        <a:lstStyle/>
        <a:p>
          <a:endParaRPr lang="en-GB"/>
        </a:p>
      </dgm:t>
    </dgm:pt>
    <dgm:pt modelId="{02AC87DA-0D52-4316-95D4-462425CB0A78}" type="sibTrans" cxnId="{1F815805-44FC-48E7-AD6C-9625E077C16F}">
      <dgm:prSet/>
      <dgm:spPr/>
      <dgm:t>
        <a:bodyPr/>
        <a:lstStyle/>
        <a:p>
          <a:endParaRPr lang="en-GB"/>
        </a:p>
      </dgm:t>
    </dgm:pt>
    <dgm:pt modelId="{EF278E5B-F46A-4E5B-A2BC-12BB4CF9CA9D}">
      <dgm:prSet phldrT="[Text]"/>
      <dgm:spPr>
        <a:solidFill>
          <a:srgbClr val="FFC000"/>
        </a:solidFill>
      </dgm:spPr>
      <dgm:t>
        <a:bodyPr/>
        <a:lstStyle/>
        <a:p>
          <a:r>
            <a:rPr lang="en-GB" dirty="0" smtClean="0">
              <a:solidFill>
                <a:srgbClr val="000000"/>
              </a:solidFill>
            </a:rPr>
            <a:t>(c)</a:t>
          </a:r>
          <a:endParaRPr lang="en-GB" dirty="0">
            <a:solidFill>
              <a:srgbClr val="000000"/>
            </a:solidFill>
          </a:endParaRPr>
        </a:p>
      </dgm:t>
    </dgm:pt>
    <dgm:pt modelId="{E6C6FFDF-C7A3-4B98-87F9-E450E7A51711}" type="parTrans" cxnId="{882124BD-664E-46DE-B9C5-F169128F2727}">
      <dgm:prSet/>
      <dgm:spPr/>
      <dgm:t>
        <a:bodyPr/>
        <a:lstStyle/>
        <a:p>
          <a:endParaRPr lang="en-GB"/>
        </a:p>
      </dgm:t>
    </dgm:pt>
    <dgm:pt modelId="{17A3AFDE-9736-47F9-BBE0-A431EFC19B6B}" type="sibTrans" cxnId="{882124BD-664E-46DE-B9C5-F169128F2727}">
      <dgm:prSet/>
      <dgm:spPr/>
      <dgm:t>
        <a:bodyPr/>
        <a:lstStyle/>
        <a:p>
          <a:endParaRPr lang="en-GB"/>
        </a:p>
      </dgm:t>
    </dgm:pt>
    <dgm:pt modelId="{38E40920-BEBF-4578-BBB9-955792CAF62E}">
      <dgm:prSet custT="1"/>
      <dgm:spPr/>
      <dgm:t>
        <a:bodyPr/>
        <a:lstStyle/>
        <a:p>
          <a:r>
            <a:rPr lang="en-US" sz="1800" u="none" dirty="0" smtClean="0">
              <a:solidFill>
                <a:srgbClr val="000000"/>
              </a:solidFill>
            </a:rPr>
            <a:t>Harmonize and enforce regional procurement preference and reservation provisions;</a:t>
          </a:r>
          <a:endParaRPr lang="en-GB" sz="1800" u="none" dirty="0">
            <a:solidFill>
              <a:srgbClr val="000000"/>
            </a:solidFill>
          </a:endParaRPr>
        </a:p>
      </dgm:t>
    </dgm:pt>
    <dgm:pt modelId="{A55FEDBF-4416-478C-84AF-CAD7BC192804}" type="parTrans" cxnId="{3CA70504-EBFA-46B0-8A89-DE524B9394F4}">
      <dgm:prSet/>
      <dgm:spPr/>
      <dgm:t>
        <a:bodyPr/>
        <a:lstStyle/>
        <a:p>
          <a:endParaRPr lang="en-GB"/>
        </a:p>
      </dgm:t>
    </dgm:pt>
    <dgm:pt modelId="{38D14AFD-BFA2-4852-AE0E-B507D44EC5A8}" type="sibTrans" cxnId="{3CA70504-EBFA-46B0-8A89-DE524B9394F4}">
      <dgm:prSet/>
      <dgm:spPr/>
      <dgm:t>
        <a:bodyPr/>
        <a:lstStyle/>
        <a:p>
          <a:endParaRPr lang="en-GB"/>
        </a:p>
      </dgm:t>
    </dgm:pt>
    <dgm:pt modelId="{03AD8CBD-EFBE-467F-ACEE-F3AD36EB9556}">
      <dgm:prSet phldrT="[Text]"/>
      <dgm:spPr>
        <a:solidFill>
          <a:srgbClr val="FFC000"/>
        </a:solidFill>
      </dgm:spPr>
      <dgm:t>
        <a:bodyPr/>
        <a:lstStyle/>
        <a:p>
          <a:r>
            <a:rPr lang="en-GB" dirty="0" smtClean="0">
              <a:solidFill>
                <a:srgbClr val="000000"/>
              </a:solidFill>
            </a:rPr>
            <a:t>(e)</a:t>
          </a:r>
          <a:endParaRPr lang="en-GB" dirty="0">
            <a:solidFill>
              <a:srgbClr val="000000"/>
            </a:solidFill>
          </a:endParaRPr>
        </a:p>
      </dgm:t>
    </dgm:pt>
    <dgm:pt modelId="{15FADE00-E07A-41AD-8691-81CC5EAAEF83}" type="parTrans" cxnId="{48CCA4B7-4ACC-496D-9DA6-EC6C0C56E8F6}">
      <dgm:prSet/>
      <dgm:spPr/>
      <dgm:t>
        <a:bodyPr/>
        <a:lstStyle/>
        <a:p>
          <a:endParaRPr lang="en-GB"/>
        </a:p>
      </dgm:t>
    </dgm:pt>
    <dgm:pt modelId="{0DAE9865-260D-4A60-86B6-2F172DE485D0}" type="sibTrans" cxnId="{48CCA4B7-4ACC-496D-9DA6-EC6C0C56E8F6}">
      <dgm:prSet/>
      <dgm:spPr/>
      <dgm:t>
        <a:bodyPr/>
        <a:lstStyle/>
        <a:p>
          <a:endParaRPr lang="en-GB"/>
        </a:p>
      </dgm:t>
    </dgm:pt>
    <dgm:pt modelId="{B2CEE88A-F964-41A2-9BC1-5F2386CE3FB0}">
      <dgm:prSet custT="1"/>
      <dgm:spPr/>
      <dgm:t>
        <a:bodyPr/>
        <a:lstStyle/>
        <a:p>
          <a:r>
            <a:rPr lang="en-US" sz="1800" dirty="0" smtClean="0">
              <a:solidFill>
                <a:srgbClr val="000000"/>
              </a:solidFill>
            </a:rPr>
            <a:t>Fairly implement Special Economic Zone Act to sustain existing industries; </a:t>
          </a:r>
          <a:endParaRPr lang="en-GB" sz="1800" dirty="0">
            <a:solidFill>
              <a:srgbClr val="000000"/>
            </a:solidFill>
          </a:endParaRPr>
        </a:p>
      </dgm:t>
    </dgm:pt>
    <dgm:pt modelId="{44EBB721-1784-44A9-967A-BA782A3AAFEC}" type="parTrans" cxnId="{F7691524-1E0C-4A3D-AB62-5F3C5FE71ACF}">
      <dgm:prSet/>
      <dgm:spPr/>
      <dgm:t>
        <a:bodyPr/>
        <a:lstStyle/>
        <a:p>
          <a:endParaRPr lang="en-GB"/>
        </a:p>
      </dgm:t>
    </dgm:pt>
    <dgm:pt modelId="{A40D110F-B18A-4516-B7EF-A2EFBE49FB72}" type="sibTrans" cxnId="{F7691524-1E0C-4A3D-AB62-5F3C5FE71ACF}">
      <dgm:prSet/>
      <dgm:spPr/>
      <dgm:t>
        <a:bodyPr/>
        <a:lstStyle/>
        <a:p>
          <a:endParaRPr lang="en-GB"/>
        </a:p>
      </dgm:t>
    </dgm:pt>
    <dgm:pt modelId="{2D176DE8-B3C0-4B41-A228-4B42781CC4BA}">
      <dgm:prSet phldrT="[Text]"/>
      <dgm:spPr>
        <a:solidFill>
          <a:srgbClr val="FFC000"/>
        </a:solidFill>
      </dgm:spPr>
      <dgm:t>
        <a:bodyPr/>
        <a:lstStyle/>
        <a:p>
          <a:r>
            <a:rPr lang="en-GB" dirty="0" smtClean="0">
              <a:solidFill>
                <a:srgbClr val="000000"/>
              </a:solidFill>
            </a:rPr>
            <a:t>(f)</a:t>
          </a:r>
          <a:endParaRPr lang="en-GB" dirty="0">
            <a:solidFill>
              <a:srgbClr val="000000"/>
            </a:solidFill>
          </a:endParaRPr>
        </a:p>
      </dgm:t>
    </dgm:pt>
    <dgm:pt modelId="{1F8984FF-58C9-495D-80D0-B50AF3CEF0F1}" type="parTrans" cxnId="{F95EA77A-A077-4EFF-A87A-55496293FEE9}">
      <dgm:prSet/>
      <dgm:spPr/>
      <dgm:t>
        <a:bodyPr/>
        <a:lstStyle/>
        <a:p>
          <a:endParaRPr lang="en-GB"/>
        </a:p>
      </dgm:t>
    </dgm:pt>
    <dgm:pt modelId="{203B32CE-D695-4663-A2F4-886B045B3FC6}" type="sibTrans" cxnId="{F95EA77A-A077-4EFF-A87A-55496293FEE9}">
      <dgm:prSet/>
      <dgm:spPr/>
      <dgm:t>
        <a:bodyPr/>
        <a:lstStyle/>
        <a:p>
          <a:endParaRPr lang="en-GB"/>
        </a:p>
      </dgm:t>
    </dgm:pt>
    <dgm:pt modelId="{6B76F9FC-4D8F-44F5-86CE-772AD8534F71}">
      <dgm:prSet custT="1"/>
      <dgm:spPr/>
      <dgm:t>
        <a:bodyPr/>
        <a:lstStyle/>
        <a:p>
          <a:r>
            <a:rPr lang="en-GB" sz="1800" dirty="0" smtClean="0">
              <a:solidFill>
                <a:srgbClr val="000000"/>
              </a:solidFill>
            </a:rPr>
            <a:t>Finalize and implement an EAC Regional Anti-counterfeit Policy </a:t>
          </a:r>
          <a:r>
            <a:rPr lang="en-GB" sz="1800" smtClean="0">
              <a:solidFill>
                <a:srgbClr val="000000"/>
              </a:solidFill>
            </a:rPr>
            <a:t>and Law;</a:t>
          </a:r>
          <a:endParaRPr lang="en-GB" sz="1800" dirty="0"/>
        </a:p>
      </dgm:t>
    </dgm:pt>
    <dgm:pt modelId="{E606BF35-3FB2-40D0-A1D6-8B91ACBDD9D7}" type="parTrans" cxnId="{94187784-D488-4CD9-938F-0066E68BD725}">
      <dgm:prSet/>
      <dgm:spPr/>
      <dgm:t>
        <a:bodyPr/>
        <a:lstStyle/>
        <a:p>
          <a:endParaRPr lang="en-GB"/>
        </a:p>
      </dgm:t>
    </dgm:pt>
    <dgm:pt modelId="{8037E06E-5244-4D4A-BAE8-5EDEC959E504}" type="sibTrans" cxnId="{94187784-D488-4CD9-938F-0066E68BD725}">
      <dgm:prSet/>
      <dgm:spPr/>
      <dgm:t>
        <a:bodyPr/>
        <a:lstStyle/>
        <a:p>
          <a:endParaRPr lang="en-GB"/>
        </a:p>
      </dgm:t>
    </dgm:pt>
    <dgm:pt modelId="{D4D763AE-903D-44BB-872A-0C36F5C4DAB4}">
      <dgm:prSet custT="1"/>
      <dgm:spPr/>
      <dgm:t>
        <a:bodyPr/>
        <a:lstStyle/>
        <a:p>
          <a:r>
            <a:rPr lang="en-GB" sz="1800" dirty="0" smtClean="0">
              <a:solidFill>
                <a:srgbClr val="000000"/>
              </a:solidFill>
            </a:rPr>
            <a:t>Pharmaceutical Industry investment in graduate trainees. </a:t>
          </a:r>
          <a:endParaRPr lang="en-GB" sz="1800" dirty="0">
            <a:solidFill>
              <a:srgbClr val="000000"/>
            </a:solidFill>
          </a:endParaRPr>
        </a:p>
      </dgm:t>
    </dgm:pt>
    <dgm:pt modelId="{10A5F56C-CF2B-40E1-831B-EE8EE1752D49}" type="sibTrans" cxnId="{C0ECD639-C878-4540-BEFF-218A137C40F8}">
      <dgm:prSet/>
      <dgm:spPr/>
      <dgm:t>
        <a:bodyPr/>
        <a:lstStyle/>
        <a:p>
          <a:endParaRPr lang="en-GB"/>
        </a:p>
      </dgm:t>
    </dgm:pt>
    <dgm:pt modelId="{596D5B9D-405F-404A-B2A9-C61AE3AE3E45}" type="parTrans" cxnId="{C0ECD639-C878-4540-BEFF-218A137C40F8}">
      <dgm:prSet/>
      <dgm:spPr/>
      <dgm:t>
        <a:bodyPr/>
        <a:lstStyle/>
        <a:p>
          <a:endParaRPr lang="en-GB"/>
        </a:p>
      </dgm:t>
    </dgm:pt>
    <dgm:pt modelId="{D40DFAA6-604F-467F-A60F-16548C893BDA}">
      <dgm:prSet phldrT="[Text]"/>
      <dgm:spPr>
        <a:solidFill>
          <a:srgbClr val="FFC000"/>
        </a:solidFill>
      </dgm:spPr>
      <dgm:t>
        <a:bodyPr/>
        <a:lstStyle/>
        <a:p>
          <a:r>
            <a:rPr lang="en-GB" smtClean="0">
              <a:solidFill>
                <a:srgbClr val="000000"/>
              </a:solidFill>
            </a:rPr>
            <a:t>(h)</a:t>
          </a:r>
          <a:endParaRPr lang="en-GB" dirty="0">
            <a:solidFill>
              <a:srgbClr val="000000"/>
            </a:solidFill>
          </a:endParaRPr>
        </a:p>
      </dgm:t>
    </dgm:pt>
    <dgm:pt modelId="{17D1AC4B-0B26-4C4F-A173-08A24ED11C3F}" type="sibTrans" cxnId="{D36A9E1B-91DD-4AF2-A0EA-24122953F989}">
      <dgm:prSet/>
      <dgm:spPr/>
      <dgm:t>
        <a:bodyPr/>
        <a:lstStyle/>
        <a:p>
          <a:endParaRPr lang="en-GB"/>
        </a:p>
      </dgm:t>
    </dgm:pt>
    <dgm:pt modelId="{525A5E6D-5770-4C7D-B2AC-647BE1F0E41E}" type="parTrans" cxnId="{D36A9E1B-91DD-4AF2-A0EA-24122953F989}">
      <dgm:prSet/>
      <dgm:spPr/>
      <dgm:t>
        <a:bodyPr/>
        <a:lstStyle/>
        <a:p>
          <a:endParaRPr lang="en-GB"/>
        </a:p>
      </dgm:t>
    </dgm:pt>
    <dgm:pt modelId="{322FFC75-5890-453B-9372-1F263CA48810}" type="pres">
      <dgm:prSet presAssocID="{9031792F-3920-43BA-B92C-4D07FE806B4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GB"/>
        </a:p>
      </dgm:t>
    </dgm:pt>
    <dgm:pt modelId="{4D0F514C-FA59-408B-8A49-5660B63DA6F7}" type="pres">
      <dgm:prSet presAssocID="{76D01512-11F1-4D12-8391-B4D0E7B021CC}" presName="composite" presStyleCnt="0"/>
      <dgm:spPr/>
    </dgm:pt>
    <dgm:pt modelId="{331FE6D0-6801-47DC-A869-7750BB83D373}" type="pres">
      <dgm:prSet presAssocID="{76D01512-11F1-4D12-8391-B4D0E7B021CC}" presName="parentText" presStyleLbl="alignNode1" presStyleIdx="0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07CF961-C9E6-4F5C-9377-CCFA8645AEA5}" type="pres">
      <dgm:prSet presAssocID="{76D01512-11F1-4D12-8391-B4D0E7B021CC}" presName="descendantText" presStyleLbl="alignAcc1" presStyleIdx="0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8B9B3C9-85EB-45B9-9638-1A8314C8A239}" type="pres">
      <dgm:prSet presAssocID="{5A49402A-458A-4630-A0D8-4461DE00671E}" presName="sp" presStyleCnt="0"/>
      <dgm:spPr/>
    </dgm:pt>
    <dgm:pt modelId="{C4CC5461-9DF1-4871-B1C7-EA10085D2C44}" type="pres">
      <dgm:prSet presAssocID="{AF19FA0C-AED4-4E2C-A967-FDFC0117236E}" presName="composite" presStyleCnt="0"/>
      <dgm:spPr/>
    </dgm:pt>
    <dgm:pt modelId="{3E7E10F0-2092-4957-BAC4-E0C59C6B0A15}" type="pres">
      <dgm:prSet presAssocID="{AF19FA0C-AED4-4E2C-A967-FDFC0117236E}" presName="parentText" presStyleLbl="alignNode1" presStyleIdx="1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B5210DA5-3F6E-4D05-B5F4-FD010A0462CD}" type="pres">
      <dgm:prSet presAssocID="{AF19FA0C-AED4-4E2C-A967-FDFC0117236E}" presName="descendantText" presStyleLbl="alignAcc1" presStyleIdx="1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2CF2CC6-B430-4315-9EF0-5D75D334B787}" type="pres">
      <dgm:prSet presAssocID="{295ED505-0F24-4935-8297-9B968FA4F970}" presName="sp" presStyleCnt="0"/>
      <dgm:spPr/>
    </dgm:pt>
    <dgm:pt modelId="{48916F53-8F76-4E4A-9CF5-BB425F98A9A8}" type="pres">
      <dgm:prSet presAssocID="{EF278E5B-F46A-4E5B-A2BC-12BB4CF9CA9D}" presName="composite" presStyleCnt="0"/>
      <dgm:spPr/>
    </dgm:pt>
    <dgm:pt modelId="{B01A4AAE-E4B9-4018-96AE-D94520F718FA}" type="pres">
      <dgm:prSet presAssocID="{EF278E5B-F46A-4E5B-A2BC-12BB4CF9CA9D}" presName="parentText" presStyleLbl="alignNode1" presStyleIdx="2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B6C485F-A118-4783-AD98-B5D0294D8F6A}" type="pres">
      <dgm:prSet presAssocID="{EF278E5B-F46A-4E5B-A2BC-12BB4CF9CA9D}" presName="descendantText" presStyleLbl="alignAcc1" presStyleIdx="2" presStyleCnt="7" custLinFactNeighborY="1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CCD0E7D-D42E-44AF-B331-22ADBB893F62}" type="pres">
      <dgm:prSet presAssocID="{17A3AFDE-9736-47F9-BBE0-A431EFC19B6B}" presName="sp" presStyleCnt="0"/>
      <dgm:spPr/>
    </dgm:pt>
    <dgm:pt modelId="{49389CCF-F47C-461E-B27C-3F1B18E80232}" type="pres">
      <dgm:prSet presAssocID="{A3395A90-0EFB-4B24-AFF9-3064C227A801}" presName="composite" presStyleCnt="0"/>
      <dgm:spPr/>
    </dgm:pt>
    <dgm:pt modelId="{D11AF09F-4CA3-49B6-818E-AD6E0C670258}" type="pres">
      <dgm:prSet presAssocID="{A3395A90-0EFB-4B24-AFF9-3064C227A801}" presName="parentText" presStyleLbl="alignNode1" presStyleIdx="3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A4AD00A6-E9A0-4C65-816A-F08418823B0F}" type="pres">
      <dgm:prSet presAssocID="{A3395A90-0EFB-4B24-AFF9-3064C227A801}" presName="descendantText" presStyleLbl="alignAcc1" presStyleIdx="3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1413640-2540-4AA5-B32F-4D325E7CBC1B}" type="pres">
      <dgm:prSet presAssocID="{5EE8D8DB-B274-4C9A-9D22-6BD35EA43E11}" presName="sp" presStyleCnt="0"/>
      <dgm:spPr/>
    </dgm:pt>
    <dgm:pt modelId="{2E18BD28-E359-4D1D-8970-7450ED21E85C}" type="pres">
      <dgm:prSet presAssocID="{03AD8CBD-EFBE-467F-ACEE-F3AD36EB9556}" presName="composite" presStyleCnt="0"/>
      <dgm:spPr/>
    </dgm:pt>
    <dgm:pt modelId="{5CDB835B-9D4A-4D53-81E9-B55A00CA5F69}" type="pres">
      <dgm:prSet presAssocID="{03AD8CBD-EFBE-467F-ACEE-F3AD36EB9556}" presName="parentText" presStyleLbl="alignNode1" presStyleIdx="4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1C36A1B5-2D3E-43E8-A3CA-FD4BDC656144}" type="pres">
      <dgm:prSet presAssocID="{03AD8CBD-EFBE-467F-ACEE-F3AD36EB9556}" presName="descendantText" presStyleLbl="alignAcc1" presStyleIdx="4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C1E33E1-6146-49A4-AA7C-DFEACA1A6770}" type="pres">
      <dgm:prSet presAssocID="{0DAE9865-260D-4A60-86B6-2F172DE485D0}" presName="sp" presStyleCnt="0"/>
      <dgm:spPr/>
    </dgm:pt>
    <dgm:pt modelId="{F2CEDA93-B973-49B5-ABEC-4F02B1B23090}" type="pres">
      <dgm:prSet presAssocID="{2D176DE8-B3C0-4B41-A228-4B42781CC4BA}" presName="composite" presStyleCnt="0"/>
      <dgm:spPr/>
    </dgm:pt>
    <dgm:pt modelId="{1479D5AD-0E78-44AB-8CE6-75537E331F30}" type="pres">
      <dgm:prSet presAssocID="{2D176DE8-B3C0-4B41-A228-4B42781CC4BA}" presName="parentText" presStyleLbl="alignNode1" presStyleIdx="5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73538B27-7CBE-4095-AF13-FFBC27D01FF0}" type="pres">
      <dgm:prSet presAssocID="{2D176DE8-B3C0-4B41-A228-4B42781CC4BA}" presName="descendantText" presStyleLbl="alignAcc1" presStyleIdx="5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EBCBE301-7A19-499B-AEBA-D7E87B2F7945}" type="pres">
      <dgm:prSet presAssocID="{203B32CE-D695-4663-A2F4-886B045B3FC6}" presName="sp" presStyleCnt="0"/>
      <dgm:spPr/>
    </dgm:pt>
    <dgm:pt modelId="{90415584-EEDB-4D79-9080-85C19BD4531E}" type="pres">
      <dgm:prSet presAssocID="{D40DFAA6-604F-467F-A60F-16548C893BDA}" presName="composite" presStyleCnt="0"/>
      <dgm:spPr/>
    </dgm:pt>
    <dgm:pt modelId="{3F4283B6-EC9F-4CE8-945F-B0518C5A8D34}" type="pres">
      <dgm:prSet presAssocID="{D40DFAA6-604F-467F-A60F-16548C893BDA}" presName="parentText" presStyleLbl="alignNode1" presStyleIdx="6" presStyleCnt="7">
        <dgm:presLayoutVars>
          <dgm:chMax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9C6897F1-4616-46CD-86E9-4E2E9E29A2A0}" type="pres">
      <dgm:prSet presAssocID="{D40DFAA6-604F-467F-A60F-16548C893BDA}" presName="descendantText" presStyleLbl="alignAcc1" presStyleIdx="6" presStyleCnt="7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997EF2E2-894D-4B3A-AD4F-E2483F94C285}" srcId="{9031792F-3920-43BA-B92C-4D07FE806B40}" destId="{AF19FA0C-AED4-4E2C-A967-FDFC0117236E}" srcOrd="1" destOrd="0" parTransId="{3D384F06-F930-4C63-8BC0-B32E98E07032}" sibTransId="{295ED505-0F24-4935-8297-9B968FA4F970}"/>
    <dgm:cxn modelId="{D66AE9C1-19E7-44E3-95D0-C7BFA7B864C8}" srcId="{9031792F-3920-43BA-B92C-4D07FE806B40}" destId="{A3395A90-0EFB-4B24-AFF9-3064C227A801}" srcOrd="3" destOrd="0" parTransId="{48EC3644-6988-47B6-A761-8AAC249CFEFB}" sibTransId="{5EE8D8DB-B274-4C9A-9D22-6BD35EA43E11}"/>
    <dgm:cxn modelId="{1F815805-44FC-48E7-AD6C-9625E077C16F}" srcId="{A3395A90-0EFB-4B24-AFF9-3064C227A801}" destId="{0DE84E60-717D-416E-A8AB-0908362EFF47}" srcOrd="0" destOrd="0" parTransId="{DCEBD216-7BBA-42B7-9371-2F2564FB8B59}" sibTransId="{02AC87DA-0D52-4316-95D4-462425CB0A78}"/>
    <dgm:cxn modelId="{9A26CDB7-F82B-4870-A74F-14E96EB32B79}" type="presOf" srcId="{9031792F-3920-43BA-B92C-4D07FE806B40}" destId="{322FFC75-5890-453B-9372-1F263CA48810}" srcOrd="0" destOrd="0" presId="urn:microsoft.com/office/officeart/2005/8/layout/chevron2"/>
    <dgm:cxn modelId="{3CA70504-EBFA-46B0-8A89-DE524B9394F4}" srcId="{EF278E5B-F46A-4E5B-A2BC-12BB4CF9CA9D}" destId="{38E40920-BEBF-4578-BBB9-955792CAF62E}" srcOrd="0" destOrd="0" parTransId="{A55FEDBF-4416-478C-84AF-CAD7BC192804}" sibTransId="{38D14AFD-BFA2-4852-AE0E-B507D44EC5A8}"/>
    <dgm:cxn modelId="{AF706E83-9092-4B10-BE72-9938E6B7C061}" type="presOf" srcId="{A3395A90-0EFB-4B24-AFF9-3064C227A801}" destId="{D11AF09F-4CA3-49B6-818E-AD6E0C670258}" srcOrd="0" destOrd="0" presId="urn:microsoft.com/office/officeart/2005/8/layout/chevron2"/>
    <dgm:cxn modelId="{C0ECD639-C878-4540-BEFF-218A137C40F8}" srcId="{D40DFAA6-604F-467F-A60F-16548C893BDA}" destId="{D4D763AE-903D-44BB-872A-0C36F5C4DAB4}" srcOrd="0" destOrd="0" parTransId="{596D5B9D-405F-404A-B2A9-C61AE3AE3E45}" sibTransId="{10A5F56C-CF2B-40E1-831B-EE8EE1752D49}"/>
    <dgm:cxn modelId="{F95EA77A-A077-4EFF-A87A-55496293FEE9}" srcId="{9031792F-3920-43BA-B92C-4D07FE806B40}" destId="{2D176DE8-B3C0-4B41-A228-4B42781CC4BA}" srcOrd="5" destOrd="0" parTransId="{1F8984FF-58C9-495D-80D0-B50AF3CEF0F1}" sibTransId="{203B32CE-D695-4663-A2F4-886B045B3FC6}"/>
    <dgm:cxn modelId="{48CCA4B7-4ACC-496D-9DA6-EC6C0C56E8F6}" srcId="{9031792F-3920-43BA-B92C-4D07FE806B40}" destId="{03AD8CBD-EFBE-467F-ACEE-F3AD36EB9556}" srcOrd="4" destOrd="0" parTransId="{15FADE00-E07A-41AD-8691-81CC5EAAEF83}" sibTransId="{0DAE9865-260D-4A60-86B6-2F172DE485D0}"/>
    <dgm:cxn modelId="{0D13EC8D-8BDF-4B84-A8AE-6E308F6CA1CC}" srcId="{76D01512-11F1-4D12-8391-B4D0E7B021CC}" destId="{E544F225-D433-4790-9DA8-E3A232792E15}" srcOrd="0" destOrd="0" parTransId="{6655AC13-3C93-465B-A7E0-C23810595123}" sibTransId="{07F3BB99-648F-4F93-8AA8-A1E03B7160B7}"/>
    <dgm:cxn modelId="{9AF71B3B-0AE4-402D-8399-6A1833497A03}" srcId="{AF19FA0C-AED4-4E2C-A967-FDFC0117236E}" destId="{BCD94E17-CCC9-4D04-8866-55D0907663FA}" srcOrd="0" destOrd="0" parTransId="{268EE08B-7309-4B94-B90E-98507AE4E045}" sibTransId="{2C9B8090-0558-42F8-99A6-2655A34D7DD1}"/>
    <dgm:cxn modelId="{F7691524-1E0C-4A3D-AB62-5F3C5FE71ACF}" srcId="{03AD8CBD-EFBE-467F-ACEE-F3AD36EB9556}" destId="{B2CEE88A-F964-41A2-9BC1-5F2386CE3FB0}" srcOrd="0" destOrd="0" parTransId="{44EBB721-1784-44A9-967A-BA782A3AAFEC}" sibTransId="{A40D110F-B18A-4516-B7EF-A2EFBE49FB72}"/>
    <dgm:cxn modelId="{5F103596-7F8A-4B3D-8339-E1F2DB0C7F49}" type="presOf" srcId="{AF19FA0C-AED4-4E2C-A967-FDFC0117236E}" destId="{3E7E10F0-2092-4957-BAC4-E0C59C6B0A15}" srcOrd="0" destOrd="0" presId="urn:microsoft.com/office/officeart/2005/8/layout/chevron2"/>
    <dgm:cxn modelId="{8A98BC6A-6E90-4801-AC9F-374C7E3DAF2B}" type="presOf" srcId="{03AD8CBD-EFBE-467F-ACEE-F3AD36EB9556}" destId="{5CDB835B-9D4A-4D53-81E9-B55A00CA5F69}" srcOrd="0" destOrd="0" presId="urn:microsoft.com/office/officeart/2005/8/layout/chevron2"/>
    <dgm:cxn modelId="{6876C131-4DEB-49E6-B927-A1DA1E2F0345}" type="presOf" srcId="{0DE84E60-717D-416E-A8AB-0908362EFF47}" destId="{A4AD00A6-E9A0-4C65-816A-F08418823B0F}" srcOrd="0" destOrd="0" presId="urn:microsoft.com/office/officeart/2005/8/layout/chevron2"/>
    <dgm:cxn modelId="{BB78B0DD-098D-4E98-BF76-669F3F0D4F32}" type="presOf" srcId="{BCD94E17-CCC9-4D04-8866-55D0907663FA}" destId="{B5210DA5-3F6E-4D05-B5F4-FD010A0462CD}" srcOrd="0" destOrd="0" presId="urn:microsoft.com/office/officeart/2005/8/layout/chevron2"/>
    <dgm:cxn modelId="{1AC1BCE9-7E13-4D85-A02D-59635BCF1136}" type="presOf" srcId="{38E40920-BEBF-4578-BBB9-955792CAF62E}" destId="{5B6C485F-A118-4783-AD98-B5D0294D8F6A}" srcOrd="0" destOrd="0" presId="urn:microsoft.com/office/officeart/2005/8/layout/chevron2"/>
    <dgm:cxn modelId="{202F9B2F-F95A-4EB0-B241-6E9C7AEEDA01}" type="presOf" srcId="{D40DFAA6-604F-467F-A60F-16548C893BDA}" destId="{3F4283B6-EC9F-4CE8-945F-B0518C5A8D34}" srcOrd="0" destOrd="0" presId="urn:microsoft.com/office/officeart/2005/8/layout/chevron2"/>
    <dgm:cxn modelId="{5E8C8183-344A-48E0-BA40-45037B9CFB75}" type="presOf" srcId="{6B76F9FC-4D8F-44F5-86CE-772AD8534F71}" destId="{73538B27-7CBE-4095-AF13-FFBC27D01FF0}" srcOrd="0" destOrd="0" presId="urn:microsoft.com/office/officeart/2005/8/layout/chevron2"/>
    <dgm:cxn modelId="{1846762E-2E56-4565-8D51-3554883538C1}" type="presOf" srcId="{E544F225-D433-4790-9DA8-E3A232792E15}" destId="{507CF961-C9E6-4F5C-9377-CCFA8645AEA5}" srcOrd="0" destOrd="0" presId="urn:microsoft.com/office/officeart/2005/8/layout/chevron2"/>
    <dgm:cxn modelId="{273AEC20-D6A6-4BE2-BB7D-A75BCAFFCA31}" type="presOf" srcId="{EF278E5B-F46A-4E5B-A2BC-12BB4CF9CA9D}" destId="{B01A4AAE-E4B9-4018-96AE-D94520F718FA}" srcOrd="0" destOrd="0" presId="urn:microsoft.com/office/officeart/2005/8/layout/chevron2"/>
    <dgm:cxn modelId="{D597FF3F-49A1-4437-9B4F-C6C3E64DCC10}" type="presOf" srcId="{2D176DE8-B3C0-4B41-A228-4B42781CC4BA}" destId="{1479D5AD-0E78-44AB-8CE6-75537E331F30}" srcOrd="0" destOrd="0" presId="urn:microsoft.com/office/officeart/2005/8/layout/chevron2"/>
    <dgm:cxn modelId="{DD79C153-A00B-42B7-A5DE-819EFEEF4FAB}" type="presOf" srcId="{B2CEE88A-F964-41A2-9BC1-5F2386CE3FB0}" destId="{1C36A1B5-2D3E-43E8-A3CA-FD4BDC656144}" srcOrd="0" destOrd="0" presId="urn:microsoft.com/office/officeart/2005/8/layout/chevron2"/>
    <dgm:cxn modelId="{2A98417C-8255-49F7-99A1-6DFE5B6A34CC}" type="presOf" srcId="{76D01512-11F1-4D12-8391-B4D0E7B021CC}" destId="{331FE6D0-6801-47DC-A869-7750BB83D373}" srcOrd="0" destOrd="0" presId="urn:microsoft.com/office/officeart/2005/8/layout/chevron2"/>
    <dgm:cxn modelId="{65D5744D-C5C8-410C-864A-10E3694F8633}" srcId="{9031792F-3920-43BA-B92C-4D07FE806B40}" destId="{76D01512-11F1-4D12-8391-B4D0E7B021CC}" srcOrd="0" destOrd="0" parTransId="{BE4B0075-767F-44A6-8836-BA32F79018EA}" sibTransId="{5A49402A-458A-4630-A0D8-4461DE00671E}"/>
    <dgm:cxn modelId="{94187784-D488-4CD9-938F-0066E68BD725}" srcId="{2D176DE8-B3C0-4B41-A228-4B42781CC4BA}" destId="{6B76F9FC-4D8F-44F5-86CE-772AD8534F71}" srcOrd="0" destOrd="0" parTransId="{E606BF35-3FB2-40D0-A1D6-8B91ACBDD9D7}" sibTransId="{8037E06E-5244-4D4A-BAE8-5EDEC959E504}"/>
    <dgm:cxn modelId="{38F4BA9A-CE00-4A7D-BB80-940F7959C95F}" type="presOf" srcId="{D4D763AE-903D-44BB-872A-0C36F5C4DAB4}" destId="{9C6897F1-4616-46CD-86E9-4E2E9E29A2A0}" srcOrd="0" destOrd="0" presId="urn:microsoft.com/office/officeart/2005/8/layout/chevron2"/>
    <dgm:cxn modelId="{D36A9E1B-91DD-4AF2-A0EA-24122953F989}" srcId="{9031792F-3920-43BA-B92C-4D07FE806B40}" destId="{D40DFAA6-604F-467F-A60F-16548C893BDA}" srcOrd="6" destOrd="0" parTransId="{525A5E6D-5770-4C7D-B2AC-647BE1F0E41E}" sibTransId="{17D1AC4B-0B26-4C4F-A173-08A24ED11C3F}"/>
    <dgm:cxn modelId="{882124BD-664E-46DE-B9C5-F169128F2727}" srcId="{9031792F-3920-43BA-B92C-4D07FE806B40}" destId="{EF278E5B-F46A-4E5B-A2BC-12BB4CF9CA9D}" srcOrd="2" destOrd="0" parTransId="{E6C6FFDF-C7A3-4B98-87F9-E450E7A51711}" sibTransId="{17A3AFDE-9736-47F9-BBE0-A431EFC19B6B}"/>
    <dgm:cxn modelId="{08769A8B-3360-4D60-9A01-556F0FC6AB32}" type="presParOf" srcId="{322FFC75-5890-453B-9372-1F263CA48810}" destId="{4D0F514C-FA59-408B-8A49-5660B63DA6F7}" srcOrd="0" destOrd="0" presId="urn:microsoft.com/office/officeart/2005/8/layout/chevron2"/>
    <dgm:cxn modelId="{9B7BC79F-8D44-4C7B-8488-22677B3F85B5}" type="presParOf" srcId="{4D0F514C-FA59-408B-8A49-5660B63DA6F7}" destId="{331FE6D0-6801-47DC-A869-7750BB83D373}" srcOrd="0" destOrd="0" presId="urn:microsoft.com/office/officeart/2005/8/layout/chevron2"/>
    <dgm:cxn modelId="{391DB1F3-F4EF-4530-96CF-07A7C423BEE2}" type="presParOf" srcId="{4D0F514C-FA59-408B-8A49-5660B63DA6F7}" destId="{507CF961-C9E6-4F5C-9377-CCFA8645AEA5}" srcOrd="1" destOrd="0" presId="urn:microsoft.com/office/officeart/2005/8/layout/chevron2"/>
    <dgm:cxn modelId="{7CE06AEB-AB3C-4A17-B357-1B6087A5F216}" type="presParOf" srcId="{322FFC75-5890-453B-9372-1F263CA48810}" destId="{78B9B3C9-85EB-45B9-9638-1A8314C8A239}" srcOrd="1" destOrd="0" presId="urn:microsoft.com/office/officeart/2005/8/layout/chevron2"/>
    <dgm:cxn modelId="{61049AB2-DF31-4854-9832-4C8BD4298085}" type="presParOf" srcId="{322FFC75-5890-453B-9372-1F263CA48810}" destId="{C4CC5461-9DF1-4871-B1C7-EA10085D2C44}" srcOrd="2" destOrd="0" presId="urn:microsoft.com/office/officeart/2005/8/layout/chevron2"/>
    <dgm:cxn modelId="{77A30635-8E2C-496F-A27C-E1AFEA94C5F5}" type="presParOf" srcId="{C4CC5461-9DF1-4871-B1C7-EA10085D2C44}" destId="{3E7E10F0-2092-4957-BAC4-E0C59C6B0A15}" srcOrd="0" destOrd="0" presId="urn:microsoft.com/office/officeart/2005/8/layout/chevron2"/>
    <dgm:cxn modelId="{488AD254-4DB5-4D4F-9B5E-B03513133D0A}" type="presParOf" srcId="{C4CC5461-9DF1-4871-B1C7-EA10085D2C44}" destId="{B5210DA5-3F6E-4D05-B5F4-FD010A0462CD}" srcOrd="1" destOrd="0" presId="urn:microsoft.com/office/officeart/2005/8/layout/chevron2"/>
    <dgm:cxn modelId="{CB3088ED-39DC-4A4E-807C-AD5E05C19911}" type="presParOf" srcId="{322FFC75-5890-453B-9372-1F263CA48810}" destId="{D2CF2CC6-B430-4315-9EF0-5D75D334B787}" srcOrd="3" destOrd="0" presId="urn:microsoft.com/office/officeart/2005/8/layout/chevron2"/>
    <dgm:cxn modelId="{E37C918F-5752-42BA-B380-A4F58491BED8}" type="presParOf" srcId="{322FFC75-5890-453B-9372-1F263CA48810}" destId="{48916F53-8F76-4E4A-9CF5-BB425F98A9A8}" srcOrd="4" destOrd="0" presId="urn:microsoft.com/office/officeart/2005/8/layout/chevron2"/>
    <dgm:cxn modelId="{119E11CA-EACD-4818-A233-91584DAA3DD1}" type="presParOf" srcId="{48916F53-8F76-4E4A-9CF5-BB425F98A9A8}" destId="{B01A4AAE-E4B9-4018-96AE-D94520F718FA}" srcOrd="0" destOrd="0" presId="urn:microsoft.com/office/officeart/2005/8/layout/chevron2"/>
    <dgm:cxn modelId="{603B3C05-8CA2-407E-937F-77B5647B4FEE}" type="presParOf" srcId="{48916F53-8F76-4E4A-9CF5-BB425F98A9A8}" destId="{5B6C485F-A118-4783-AD98-B5D0294D8F6A}" srcOrd="1" destOrd="0" presId="urn:microsoft.com/office/officeart/2005/8/layout/chevron2"/>
    <dgm:cxn modelId="{93FA235A-E90D-43FB-B5D4-34A05E7FCD33}" type="presParOf" srcId="{322FFC75-5890-453B-9372-1F263CA48810}" destId="{ECCD0E7D-D42E-44AF-B331-22ADBB893F62}" srcOrd="5" destOrd="0" presId="urn:microsoft.com/office/officeart/2005/8/layout/chevron2"/>
    <dgm:cxn modelId="{26353CCC-10B2-4492-9D9E-28CBF7E39B2E}" type="presParOf" srcId="{322FFC75-5890-453B-9372-1F263CA48810}" destId="{49389CCF-F47C-461E-B27C-3F1B18E80232}" srcOrd="6" destOrd="0" presId="urn:microsoft.com/office/officeart/2005/8/layout/chevron2"/>
    <dgm:cxn modelId="{1405C654-DBBA-4D6C-AD23-0FB481E77C6C}" type="presParOf" srcId="{49389CCF-F47C-461E-B27C-3F1B18E80232}" destId="{D11AF09F-4CA3-49B6-818E-AD6E0C670258}" srcOrd="0" destOrd="0" presId="urn:microsoft.com/office/officeart/2005/8/layout/chevron2"/>
    <dgm:cxn modelId="{433421A7-9B88-4910-921B-84E96C10299B}" type="presParOf" srcId="{49389CCF-F47C-461E-B27C-3F1B18E80232}" destId="{A4AD00A6-E9A0-4C65-816A-F08418823B0F}" srcOrd="1" destOrd="0" presId="urn:microsoft.com/office/officeart/2005/8/layout/chevron2"/>
    <dgm:cxn modelId="{CEC00723-0578-4EE7-80C7-896D5D33477A}" type="presParOf" srcId="{322FFC75-5890-453B-9372-1F263CA48810}" destId="{21413640-2540-4AA5-B32F-4D325E7CBC1B}" srcOrd="7" destOrd="0" presId="urn:microsoft.com/office/officeart/2005/8/layout/chevron2"/>
    <dgm:cxn modelId="{F097CBEE-FBE6-4A9A-BC40-726151E76AB8}" type="presParOf" srcId="{322FFC75-5890-453B-9372-1F263CA48810}" destId="{2E18BD28-E359-4D1D-8970-7450ED21E85C}" srcOrd="8" destOrd="0" presId="urn:microsoft.com/office/officeart/2005/8/layout/chevron2"/>
    <dgm:cxn modelId="{73603175-40BA-4071-B173-5FB3E78454A1}" type="presParOf" srcId="{2E18BD28-E359-4D1D-8970-7450ED21E85C}" destId="{5CDB835B-9D4A-4D53-81E9-B55A00CA5F69}" srcOrd="0" destOrd="0" presId="urn:microsoft.com/office/officeart/2005/8/layout/chevron2"/>
    <dgm:cxn modelId="{439A324F-1418-44A2-8226-CB7D92C97DC3}" type="presParOf" srcId="{2E18BD28-E359-4D1D-8970-7450ED21E85C}" destId="{1C36A1B5-2D3E-43E8-A3CA-FD4BDC656144}" srcOrd="1" destOrd="0" presId="urn:microsoft.com/office/officeart/2005/8/layout/chevron2"/>
    <dgm:cxn modelId="{6229BB73-22F7-41CA-8304-EB77D3CF3D62}" type="presParOf" srcId="{322FFC75-5890-453B-9372-1F263CA48810}" destId="{2C1E33E1-6146-49A4-AA7C-DFEACA1A6770}" srcOrd="9" destOrd="0" presId="urn:microsoft.com/office/officeart/2005/8/layout/chevron2"/>
    <dgm:cxn modelId="{5D653E5D-524B-475D-80D8-8B75DFB72BE2}" type="presParOf" srcId="{322FFC75-5890-453B-9372-1F263CA48810}" destId="{F2CEDA93-B973-49B5-ABEC-4F02B1B23090}" srcOrd="10" destOrd="0" presId="urn:microsoft.com/office/officeart/2005/8/layout/chevron2"/>
    <dgm:cxn modelId="{3BFAF699-A26B-48C8-94ED-003F66D94E7B}" type="presParOf" srcId="{F2CEDA93-B973-49B5-ABEC-4F02B1B23090}" destId="{1479D5AD-0E78-44AB-8CE6-75537E331F30}" srcOrd="0" destOrd="0" presId="urn:microsoft.com/office/officeart/2005/8/layout/chevron2"/>
    <dgm:cxn modelId="{AA42C95C-EEA5-48B2-92CF-7FA3BE31569B}" type="presParOf" srcId="{F2CEDA93-B973-49B5-ABEC-4F02B1B23090}" destId="{73538B27-7CBE-4095-AF13-FFBC27D01FF0}" srcOrd="1" destOrd="0" presId="urn:microsoft.com/office/officeart/2005/8/layout/chevron2"/>
    <dgm:cxn modelId="{DA130598-61FA-4CC4-8D2E-C9EC04B637E8}" type="presParOf" srcId="{322FFC75-5890-453B-9372-1F263CA48810}" destId="{EBCBE301-7A19-499B-AEBA-D7E87B2F7945}" srcOrd="11" destOrd="0" presId="urn:microsoft.com/office/officeart/2005/8/layout/chevron2"/>
    <dgm:cxn modelId="{2E3BF40C-E79A-4975-9737-1B47682ACB5B}" type="presParOf" srcId="{322FFC75-5890-453B-9372-1F263CA48810}" destId="{90415584-EEDB-4D79-9080-85C19BD4531E}" srcOrd="12" destOrd="0" presId="urn:microsoft.com/office/officeart/2005/8/layout/chevron2"/>
    <dgm:cxn modelId="{F17C93F1-F826-478F-A784-2D37719D70CC}" type="presParOf" srcId="{90415584-EEDB-4D79-9080-85C19BD4531E}" destId="{3F4283B6-EC9F-4CE8-945F-B0518C5A8D34}" srcOrd="0" destOrd="0" presId="urn:microsoft.com/office/officeart/2005/8/layout/chevron2"/>
    <dgm:cxn modelId="{DC6462A6-FD42-4905-B249-D1DB8EB16884}" type="presParOf" srcId="{90415584-EEDB-4D79-9080-85C19BD4531E}" destId="{9C6897F1-4616-46CD-86E9-4E2E9E29A2A0}" srcOrd="1" destOrd="0" presId="urn:microsoft.com/office/officeart/2005/8/layout/chevron2"/>
  </dgm:cxnLst>
  <dgm:bg>
    <a:solidFill>
      <a:schemeClr val="tx2">
        <a:lumMod val="75000"/>
      </a:schemeClr>
    </a:solidFill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1" cy="464820"/>
          </a:xfrm>
          <a:prstGeom prst="rect">
            <a:avLst/>
          </a:prstGeom>
        </p:spPr>
        <p:txBody>
          <a:bodyPr vert="horz" lIns="98384" tIns="49192" rIns="98384" bIns="49192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4" y="1"/>
            <a:ext cx="2971801" cy="464820"/>
          </a:xfrm>
          <a:prstGeom prst="rect">
            <a:avLst/>
          </a:prstGeom>
        </p:spPr>
        <p:txBody>
          <a:bodyPr vert="horz" lIns="98384" tIns="49192" rIns="98384" bIns="49192" rtlCol="0"/>
          <a:lstStyle>
            <a:lvl1pPr algn="r">
              <a:defRPr sz="1300"/>
            </a:lvl1pPr>
          </a:lstStyle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1" cy="464820"/>
          </a:xfrm>
          <a:prstGeom prst="rect">
            <a:avLst/>
          </a:prstGeom>
        </p:spPr>
        <p:txBody>
          <a:bodyPr vert="horz" lIns="98384" tIns="49192" rIns="98384" bIns="49192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4" y="8829967"/>
            <a:ext cx="2971801" cy="464820"/>
          </a:xfrm>
          <a:prstGeom prst="rect">
            <a:avLst/>
          </a:prstGeom>
        </p:spPr>
        <p:txBody>
          <a:bodyPr vert="horz" lIns="98384" tIns="49192" rIns="98384" bIns="49192" rtlCol="0" anchor="b"/>
          <a:lstStyle>
            <a:lvl1pPr algn="r">
              <a:defRPr sz="1300"/>
            </a:lvl1pPr>
          </a:lstStyle>
          <a:p>
            <a:fld id="{D3A5C721-4BB5-4DB6-AD65-4BA2A62B05B6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163239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71801" cy="464820"/>
          </a:xfrm>
          <a:prstGeom prst="rect">
            <a:avLst/>
          </a:prstGeom>
        </p:spPr>
        <p:txBody>
          <a:bodyPr vert="horz" lIns="98384" tIns="49192" rIns="98384" bIns="49192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4" y="1"/>
            <a:ext cx="2971801" cy="464820"/>
          </a:xfrm>
          <a:prstGeom prst="rect">
            <a:avLst/>
          </a:prstGeom>
        </p:spPr>
        <p:txBody>
          <a:bodyPr vert="horz" lIns="98384" tIns="49192" rIns="98384" bIns="49192" rtlCol="0"/>
          <a:lstStyle>
            <a:lvl1pPr algn="r">
              <a:defRPr sz="1300"/>
            </a:lvl1pPr>
          </a:lstStyle>
          <a:p>
            <a:fld id="{8045EBA9-A28D-4849-BFEA-AA04F6A21B63}" type="datetimeFigureOut">
              <a:rPr lang="en-GB" smtClean="0"/>
              <a:pPr/>
              <a:t>03/11/2016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6488" y="696913"/>
            <a:ext cx="4645025" cy="34845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8384" tIns="49192" rIns="98384" bIns="49192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1" y="4415791"/>
            <a:ext cx="5486400" cy="4183380"/>
          </a:xfrm>
          <a:prstGeom prst="rect">
            <a:avLst/>
          </a:prstGeom>
        </p:spPr>
        <p:txBody>
          <a:bodyPr vert="horz" lIns="98384" tIns="49192" rIns="98384" bIns="4919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1" cy="464820"/>
          </a:xfrm>
          <a:prstGeom prst="rect">
            <a:avLst/>
          </a:prstGeom>
        </p:spPr>
        <p:txBody>
          <a:bodyPr vert="horz" lIns="98384" tIns="49192" rIns="98384" bIns="49192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4" y="8829967"/>
            <a:ext cx="2971801" cy="464820"/>
          </a:xfrm>
          <a:prstGeom prst="rect">
            <a:avLst/>
          </a:prstGeom>
        </p:spPr>
        <p:txBody>
          <a:bodyPr vert="horz" lIns="98384" tIns="49192" rIns="98384" bIns="49192" rtlCol="0" anchor="b"/>
          <a:lstStyle>
            <a:lvl1pPr algn="r">
              <a:defRPr sz="1300"/>
            </a:lvl1pPr>
          </a:lstStyle>
          <a:p>
            <a:fld id="{5B43D19E-BFDB-4C92-8EDD-32EDDA8F41D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62703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43D19E-BFDB-4C92-8EDD-32EDDA8F41DF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648603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16013" y="703263"/>
            <a:ext cx="4630737" cy="3471862"/>
          </a:xfrm>
          <a:ln/>
        </p:spPr>
      </p:sp>
      <p:sp>
        <p:nvSpPr>
          <p:cNvPr id="190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712" y="4419605"/>
            <a:ext cx="5028579" cy="4181475"/>
          </a:xfrm>
          <a:noFill/>
          <a:ln/>
        </p:spPr>
        <p:txBody>
          <a:bodyPr/>
          <a:lstStyle/>
          <a:p>
            <a:endParaRPr lang="de-CH" smtClean="0"/>
          </a:p>
        </p:txBody>
      </p:sp>
    </p:spTree>
    <p:extLst>
      <p:ext uri="{BB962C8B-B14F-4D97-AF65-F5344CB8AC3E}">
        <p14:creationId xmlns:p14="http://schemas.microsoft.com/office/powerpoint/2010/main" val="20636292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smtClean="0"/>
              <a:t>It is possible to apply this template to exiting presentations.</a:t>
            </a:r>
          </a:p>
          <a:p>
            <a:pPr lvl="1" eaLnBrk="1" hangingPunct="1"/>
            <a:r>
              <a:rPr lang="en-GB" smtClean="0"/>
              <a:t>Have the latest presentation template open</a:t>
            </a:r>
          </a:p>
          <a:p>
            <a:pPr lvl="1" eaLnBrk="1" hangingPunct="1"/>
            <a:r>
              <a:rPr lang="en-GB" smtClean="0"/>
              <a:t>Click on the </a:t>
            </a:r>
            <a:r>
              <a:rPr lang="en-GB" b="1" smtClean="0"/>
              <a:t>View</a:t>
            </a:r>
            <a:r>
              <a:rPr lang="en-GB" smtClean="0"/>
              <a:t> tab and select </a:t>
            </a:r>
            <a:r>
              <a:rPr lang="en-GB" b="1" smtClean="0"/>
              <a:t>Normal </a:t>
            </a:r>
            <a:endParaRPr lang="en-GB" smtClean="0"/>
          </a:p>
          <a:p>
            <a:pPr lvl="1" eaLnBrk="1" hangingPunct="1"/>
            <a:r>
              <a:rPr lang="en-GB" smtClean="0"/>
              <a:t>Delete all unwanted slides</a:t>
            </a:r>
          </a:p>
          <a:p>
            <a:pPr lvl="1" eaLnBrk="1" hangingPunct="1"/>
            <a:r>
              <a:rPr lang="en-GB" smtClean="0"/>
              <a:t>Click on the </a:t>
            </a:r>
            <a:r>
              <a:rPr lang="en-GB" b="1" smtClean="0"/>
              <a:t>Insert</a:t>
            </a:r>
            <a:r>
              <a:rPr lang="en-GB" smtClean="0"/>
              <a:t> tab from the menu bar and select </a:t>
            </a:r>
            <a:r>
              <a:rPr lang="en-GB" b="1" smtClean="0"/>
              <a:t>Slides from Files</a:t>
            </a:r>
          </a:p>
          <a:p>
            <a:pPr lvl="1" eaLnBrk="1" hangingPunct="1"/>
            <a:r>
              <a:rPr lang="en-GB" smtClean="0"/>
              <a:t>Click on </a:t>
            </a:r>
            <a:r>
              <a:rPr lang="en-GB" b="1" smtClean="0"/>
              <a:t>Browse</a:t>
            </a:r>
            <a:r>
              <a:rPr lang="en-GB" smtClean="0"/>
              <a:t>. Navigate to the presentation you wish to update with the new template. Highlight the presentation and click </a:t>
            </a:r>
            <a:r>
              <a:rPr lang="en-GB" b="1" smtClean="0"/>
              <a:t>Open</a:t>
            </a:r>
            <a:r>
              <a:rPr lang="en-GB" smtClean="0"/>
              <a:t> </a:t>
            </a:r>
          </a:p>
          <a:p>
            <a:pPr lvl="1" eaLnBrk="1" hangingPunct="1"/>
            <a:r>
              <a:rPr lang="en-GB" smtClean="0"/>
              <a:t>Wait for the slides from the presentation to load and click on </a:t>
            </a:r>
            <a:r>
              <a:rPr lang="en-GB" b="1" smtClean="0"/>
              <a:t>Insert All</a:t>
            </a:r>
            <a:r>
              <a:rPr lang="en-GB" smtClean="0"/>
              <a:t>. Then click </a:t>
            </a:r>
            <a:r>
              <a:rPr lang="en-GB" b="1" smtClean="0"/>
              <a:t>Close</a:t>
            </a:r>
          </a:p>
          <a:p>
            <a:pPr lvl="1" eaLnBrk="1" hangingPunct="1"/>
            <a:r>
              <a:rPr lang="en-GB" smtClean="0"/>
              <a:t>Check the inserted slides to ensure that the most appropriate master slide has been used on each slide </a:t>
            </a:r>
          </a:p>
          <a:p>
            <a:pPr lvl="1" eaLnBrk="1" hangingPunct="1"/>
            <a:r>
              <a:rPr lang="en-GB" smtClean="0"/>
              <a:t>To change the master applied to a slide select the slide you wish to apply a different master to then click on the </a:t>
            </a:r>
            <a:r>
              <a:rPr lang="en-GB" b="1" smtClean="0"/>
              <a:t>Format</a:t>
            </a:r>
            <a:r>
              <a:rPr lang="en-GB" smtClean="0"/>
              <a:t> tab from the menu bar and select </a:t>
            </a:r>
            <a:r>
              <a:rPr lang="en-GB" b="1" smtClean="0"/>
              <a:t>Slide Design</a:t>
            </a:r>
          </a:p>
          <a:p>
            <a:pPr lvl="1" eaLnBrk="1" hangingPunct="1"/>
            <a:r>
              <a:rPr lang="en-GB" smtClean="0"/>
              <a:t>From the </a:t>
            </a:r>
            <a:r>
              <a:rPr lang="en-GB" b="1" smtClean="0"/>
              <a:t>Used in This Presentation</a:t>
            </a:r>
            <a:r>
              <a:rPr lang="en-GB" smtClean="0"/>
              <a:t> section choose the master you wish to apply to the slide and hover over it to reveal a drop-down arrow. Click on the arrow and select </a:t>
            </a:r>
            <a:r>
              <a:rPr lang="en-GB" b="1" smtClean="0"/>
              <a:t>Apply to Selected Slides</a:t>
            </a:r>
          </a:p>
          <a:p>
            <a:pPr eaLnBrk="1" hangingPunct="1"/>
            <a:r>
              <a:rPr lang="en-GB" smtClean="0"/>
              <a:t>It is important to thoroughly check the presentation to ensure that no further formatting is needed.</a:t>
            </a:r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Manufacturing Sector Training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71526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dirty="0" smtClean="0"/>
              <a:t>It is possible to apply this template to exiting presentations.</a:t>
            </a:r>
          </a:p>
          <a:p>
            <a:pPr lvl="1" eaLnBrk="1" hangingPunct="1"/>
            <a:r>
              <a:rPr lang="en-GB" dirty="0" smtClean="0"/>
              <a:t>Have the latest presentation template open</a:t>
            </a:r>
          </a:p>
          <a:p>
            <a:pPr lvl="1" eaLnBrk="1" hangingPunct="1"/>
            <a:r>
              <a:rPr lang="en-GB" dirty="0" smtClean="0"/>
              <a:t>Click on the </a:t>
            </a:r>
            <a:r>
              <a:rPr lang="en-GB" b="1" dirty="0" smtClean="0"/>
              <a:t>View</a:t>
            </a:r>
            <a:r>
              <a:rPr lang="en-GB" dirty="0" smtClean="0"/>
              <a:t> tab and select </a:t>
            </a:r>
            <a:r>
              <a:rPr lang="en-GB" b="1" dirty="0" smtClean="0"/>
              <a:t>Normal </a:t>
            </a:r>
            <a:endParaRPr lang="en-GB" dirty="0" smtClean="0"/>
          </a:p>
          <a:p>
            <a:pPr lvl="1" eaLnBrk="1" hangingPunct="1"/>
            <a:r>
              <a:rPr lang="en-GB" dirty="0" smtClean="0"/>
              <a:t>Delete all unwanted slides</a:t>
            </a:r>
          </a:p>
          <a:p>
            <a:pPr lvl="1" eaLnBrk="1" hangingPunct="1"/>
            <a:r>
              <a:rPr lang="en-GB" dirty="0" smtClean="0"/>
              <a:t>Click on the </a:t>
            </a:r>
            <a:r>
              <a:rPr lang="en-GB" b="1" dirty="0" smtClean="0"/>
              <a:t>Insert</a:t>
            </a:r>
            <a:r>
              <a:rPr lang="en-GB" dirty="0" smtClean="0"/>
              <a:t> tab from the menu bar and select </a:t>
            </a:r>
            <a:r>
              <a:rPr lang="en-GB" b="1" dirty="0" smtClean="0"/>
              <a:t>Slides from Files</a:t>
            </a:r>
          </a:p>
          <a:p>
            <a:pPr lvl="1" eaLnBrk="1" hangingPunct="1"/>
            <a:r>
              <a:rPr lang="en-GB" dirty="0" smtClean="0"/>
              <a:t>Click on </a:t>
            </a:r>
            <a:r>
              <a:rPr lang="en-GB" b="1" dirty="0" smtClean="0"/>
              <a:t>Browse</a:t>
            </a:r>
            <a:r>
              <a:rPr lang="en-GB" dirty="0" smtClean="0"/>
              <a:t>. Navigate to the presentation you wish to update with the new template. Highlight the presentation and click </a:t>
            </a:r>
            <a:r>
              <a:rPr lang="en-GB" b="1" dirty="0" smtClean="0"/>
              <a:t>Open</a:t>
            </a:r>
            <a:r>
              <a:rPr lang="en-GB" dirty="0" smtClean="0"/>
              <a:t> </a:t>
            </a:r>
          </a:p>
          <a:p>
            <a:pPr lvl="1" eaLnBrk="1" hangingPunct="1"/>
            <a:r>
              <a:rPr lang="en-GB" dirty="0" smtClean="0"/>
              <a:t>Wait for the slides from the presentation to load and click on </a:t>
            </a:r>
            <a:r>
              <a:rPr lang="en-GB" b="1" dirty="0" smtClean="0"/>
              <a:t>Insert All</a:t>
            </a:r>
            <a:r>
              <a:rPr lang="en-GB" dirty="0" smtClean="0"/>
              <a:t>. Then click </a:t>
            </a:r>
            <a:r>
              <a:rPr lang="en-GB" b="1" dirty="0" smtClean="0"/>
              <a:t>Close</a:t>
            </a:r>
          </a:p>
          <a:p>
            <a:pPr lvl="1" eaLnBrk="1" hangingPunct="1"/>
            <a:r>
              <a:rPr lang="en-GB" dirty="0" smtClean="0"/>
              <a:t>Check the inserted slides to ensure that the most appropriate master slide has been used on each slide </a:t>
            </a:r>
          </a:p>
          <a:p>
            <a:pPr lvl="1" eaLnBrk="1" hangingPunct="1"/>
            <a:r>
              <a:rPr lang="en-GB" dirty="0" smtClean="0"/>
              <a:t>To change the master applied to a slide select the slide you wish to apply a different master to then click on the </a:t>
            </a:r>
            <a:r>
              <a:rPr lang="en-GB" b="1" dirty="0" smtClean="0"/>
              <a:t>Format</a:t>
            </a:r>
            <a:r>
              <a:rPr lang="en-GB" dirty="0" smtClean="0"/>
              <a:t> tab from the menu bar and select </a:t>
            </a:r>
            <a:r>
              <a:rPr lang="en-GB" b="1" dirty="0" smtClean="0"/>
              <a:t>Slide Design</a:t>
            </a:r>
          </a:p>
          <a:p>
            <a:pPr lvl="1" eaLnBrk="1" hangingPunct="1"/>
            <a:r>
              <a:rPr lang="en-GB" dirty="0" smtClean="0"/>
              <a:t>From the </a:t>
            </a:r>
            <a:r>
              <a:rPr lang="en-GB" b="1" dirty="0" smtClean="0"/>
              <a:t>Used in This Presentation</a:t>
            </a:r>
            <a:r>
              <a:rPr lang="en-GB" dirty="0" smtClean="0"/>
              <a:t> section choose the master you wish to apply to the slide and hover over it to reveal a drop-down arrow. Click on the arrow and select </a:t>
            </a:r>
            <a:r>
              <a:rPr lang="en-GB" b="1" dirty="0" smtClean="0"/>
              <a:t>Apply to Selected Slides</a:t>
            </a:r>
          </a:p>
          <a:p>
            <a:pPr eaLnBrk="1" hangingPunct="1"/>
            <a:r>
              <a:rPr lang="en-GB" dirty="0" smtClean="0"/>
              <a:t>It is important to thoroughly check the presentation to ensure that no further formatting is needed.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95804248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smtClean="0"/>
              <a:t>It is possible to apply this template to exiting presentations.</a:t>
            </a:r>
          </a:p>
          <a:p>
            <a:pPr lvl="1" eaLnBrk="1" hangingPunct="1"/>
            <a:r>
              <a:rPr lang="en-GB" smtClean="0"/>
              <a:t>Have the latest presentation template open</a:t>
            </a:r>
          </a:p>
          <a:p>
            <a:pPr lvl="1" eaLnBrk="1" hangingPunct="1"/>
            <a:r>
              <a:rPr lang="en-GB" smtClean="0"/>
              <a:t>Click on the </a:t>
            </a:r>
            <a:r>
              <a:rPr lang="en-GB" b="1" smtClean="0"/>
              <a:t>View</a:t>
            </a:r>
            <a:r>
              <a:rPr lang="en-GB" smtClean="0"/>
              <a:t> tab and select </a:t>
            </a:r>
            <a:r>
              <a:rPr lang="en-GB" b="1" smtClean="0"/>
              <a:t>Normal </a:t>
            </a:r>
            <a:endParaRPr lang="en-GB" smtClean="0"/>
          </a:p>
          <a:p>
            <a:pPr lvl="1" eaLnBrk="1" hangingPunct="1"/>
            <a:r>
              <a:rPr lang="en-GB" smtClean="0"/>
              <a:t>Delete all unwanted slides</a:t>
            </a:r>
          </a:p>
          <a:p>
            <a:pPr lvl="1" eaLnBrk="1" hangingPunct="1"/>
            <a:r>
              <a:rPr lang="en-GB" smtClean="0"/>
              <a:t>Click on the </a:t>
            </a:r>
            <a:r>
              <a:rPr lang="en-GB" b="1" smtClean="0"/>
              <a:t>Insert</a:t>
            </a:r>
            <a:r>
              <a:rPr lang="en-GB" smtClean="0"/>
              <a:t> tab from the menu bar and select </a:t>
            </a:r>
            <a:r>
              <a:rPr lang="en-GB" b="1" smtClean="0"/>
              <a:t>Slides from Files</a:t>
            </a:r>
          </a:p>
          <a:p>
            <a:pPr lvl="1" eaLnBrk="1" hangingPunct="1"/>
            <a:r>
              <a:rPr lang="en-GB" smtClean="0"/>
              <a:t>Click on </a:t>
            </a:r>
            <a:r>
              <a:rPr lang="en-GB" b="1" smtClean="0"/>
              <a:t>Browse</a:t>
            </a:r>
            <a:r>
              <a:rPr lang="en-GB" smtClean="0"/>
              <a:t>. Navigate to the presentation you wish to update with the new template. Highlight the presentation and click </a:t>
            </a:r>
            <a:r>
              <a:rPr lang="en-GB" b="1" smtClean="0"/>
              <a:t>Open</a:t>
            </a:r>
            <a:r>
              <a:rPr lang="en-GB" smtClean="0"/>
              <a:t> </a:t>
            </a:r>
          </a:p>
          <a:p>
            <a:pPr lvl="1" eaLnBrk="1" hangingPunct="1"/>
            <a:r>
              <a:rPr lang="en-GB" smtClean="0"/>
              <a:t>Wait for the slides from the presentation to load and click on </a:t>
            </a:r>
            <a:r>
              <a:rPr lang="en-GB" b="1" smtClean="0"/>
              <a:t>Insert All</a:t>
            </a:r>
            <a:r>
              <a:rPr lang="en-GB" smtClean="0"/>
              <a:t>. Then click </a:t>
            </a:r>
            <a:r>
              <a:rPr lang="en-GB" b="1" smtClean="0"/>
              <a:t>Close</a:t>
            </a:r>
          </a:p>
          <a:p>
            <a:pPr lvl="1" eaLnBrk="1" hangingPunct="1"/>
            <a:r>
              <a:rPr lang="en-GB" smtClean="0"/>
              <a:t>Check the inserted slides to ensure that the most appropriate master slide has been used on each slide </a:t>
            </a:r>
          </a:p>
          <a:p>
            <a:pPr lvl="1" eaLnBrk="1" hangingPunct="1"/>
            <a:r>
              <a:rPr lang="en-GB" smtClean="0"/>
              <a:t>To change the master applied to a slide select the slide you wish to apply a different master to then click on the </a:t>
            </a:r>
            <a:r>
              <a:rPr lang="en-GB" b="1" smtClean="0"/>
              <a:t>Format</a:t>
            </a:r>
            <a:r>
              <a:rPr lang="en-GB" smtClean="0"/>
              <a:t> tab from the menu bar and select </a:t>
            </a:r>
            <a:r>
              <a:rPr lang="en-GB" b="1" smtClean="0"/>
              <a:t>Slide Design</a:t>
            </a:r>
          </a:p>
          <a:p>
            <a:pPr lvl="1" eaLnBrk="1" hangingPunct="1"/>
            <a:r>
              <a:rPr lang="en-GB" smtClean="0"/>
              <a:t>From the </a:t>
            </a:r>
            <a:r>
              <a:rPr lang="en-GB" b="1" smtClean="0"/>
              <a:t>Used in This Presentation</a:t>
            </a:r>
            <a:r>
              <a:rPr lang="en-GB" smtClean="0"/>
              <a:t> section choose the master you wish to apply to the slide and hover over it to reveal a drop-down arrow. Click on the arrow and select </a:t>
            </a:r>
            <a:r>
              <a:rPr lang="en-GB" b="1" smtClean="0"/>
              <a:t>Apply to Selected Slides</a:t>
            </a:r>
          </a:p>
          <a:p>
            <a:pPr eaLnBrk="1" hangingPunct="1"/>
            <a:r>
              <a:rPr lang="en-GB" smtClean="0"/>
              <a:t>It is important to thoroughly check the presentation to ensure that no further formatting is needed.</a:t>
            </a:r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Manufacturing Sector Training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5085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smtClean="0"/>
              <a:t>It is possible to apply this template to exiting presentations.</a:t>
            </a:r>
          </a:p>
          <a:p>
            <a:pPr lvl="1" eaLnBrk="1" hangingPunct="1"/>
            <a:r>
              <a:rPr lang="en-GB" smtClean="0"/>
              <a:t>Have the latest presentation template open</a:t>
            </a:r>
          </a:p>
          <a:p>
            <a:pPr lvl="1" eaLnBrk="1" hangingPunct="1"/>
            <a:r>
              <a:rPr lang="en-GB" smtClean="0"/>
              <a:t>Click on the </a:t>
            </a:r>
            <a:r>
              <a:rPr lang="en-GB" b="1" smtClean="0"/>
              <a:t>View</a:t>
            </a:r>
            <a:r>
              <a:rPr lang="en-GB" smtClean="0"/>
              <a:t> tab and select </a:t>
            </a:r>
            <a:r>
              <a:rPr lang="en-GB" b="1" smtClean="0"/>
              <a:t>Normal </a:t>
            </a:r>
            <a:endParaRPr lang="en-GB" smtClean="0"/>
          </a:p>
          <a:p>
            <a:pPr lvl="1" eaLnBrk="1" hangingPunct="1"/>
            <a:r>
              <a:rPr lang="en-GB" smtClean="0"/>
              <a:t>Delete all unwanted slides</a:t>
            </a:r>
          </a:p>
          <a:p>
            <a:pPr lvl="1" eaLnBrk="1" hangingPunct="1"/>
            <a:r>
              <a:rPr lang="en-GB" smtClean="0"/>
              <a:t>Click on the </a:t>
            </a:r>
            <a:r>
              <a:rPr lang="en-GB" b="1" smtClean="0"/>
              <a:t>Insert</a:t>
            </a:r>
            <a:r>
              <a:rPr lang="en-GB" smtClean="0"/>
              <a:t> tab from the menu bar and select </a:t>
            </a:r>
            <a:r>
              <a:rPr lang="en-GB" b="1" smtClean="0"/>
              <a:t>Slides from Files</a:t>
            </a:r>
          </a:p>
          <a:p>
            <a:pPr lvl="1" eaLnBrk="1" hangingPunct="1"/>
            <a:r>
              <a:rPr lang="en-GB" smtClean="0"/>
              <a:t>Click on </a:t>
            </a:r>
            <a:r>
              <a:rPr lang="en-GB" b="1" smtClean="0"/>
              <a:t>Browse</a:t>
            </a:r>
            <a:r>
              <a:rPr lang="en-GB" smtClean="0"/>
              <a:t>. Navigate to the presentation you wish to update with the new template. Highlight the presentation and click </a:t>
            </a:r>
            <a:r>
              <a:rPr lang="en-GB" b="1" smtClean="0"/>
              <a:t>Open</a:t>
            </a:r>
            <a:r>
              <a:rPr lang="en-GB" smtClean="0"/>
              <a:t> </a:t>
            </a:r>
          </a:p>
          <a:p>
            <a:pPr lvl="1" eaLnBrk="1" hangingPunct="1"/>
            <a:r>
              <a:rPr lang="en-GB" smtClean="0"/>
              <a:t>Wait for the slides from the presentation to load and click on </a:t>
            </a:r>
            <a:r>
              <a:rPr lang="en-GB" b="1" smtClean="0"/>
              <a:t>Insert All</a:t>
            </a:r>
            <a:r>
              <a:rPr lang="en-GB" smtClean="0"/>
              <a:t>. Then click </a:t>
            </a:r>
            <a:r>
              <a:rPr lang="en-GB" b="1" smtClean="0"/>
              <a:t>Close</a:t>
            </a:r>
          </a:p>
          <a:p>
            <a:pPr lvl="1" eaLnBrk="1" hangingPunct="1"/>
            <a:r>
              <a:rPr lang="en-GB" smtClean="0"/>
              <a:t>Check the inserted slides to ensure that the most appropriate master slide has been used on each slide </a:t>
            </a:r>
          </a:p>
          <a:p>
            <a:pPr lvl="1" eaLnBrk="1" hangingPunct="1"/>
            <a:r>
              <a:rPr lang="en-GB" smtClean="0"/>
              <a:t>To change the master applied to a slide select the slide you wish to apply a different master to then click on the </a:t>
            </a:r>
            <a:r>
              <a:rPr lang="en-GB" b="1" smtClean="0"/>
              <a:t>Format</a:t>
            </a:r>
            <a:r>
              <a:rPr lang="en-GB" smtClean="0"/>
              <a:t> tab from the menu bar and select </a:t>
            </a:r>
            <a:r>
              <a:rPr lang="en-GB" b="1" smtClean="0"/>
              <a:t>Slide Design</a:t>
            </a:r>
          </a:p>
          <a:p>
            <a:pPr lvl="1" eaLnBrk="1" hangingPunct="1"/>
            <a:r>
              <a:rPr lang="en-GB" smtClean="0"/>
              <a:t>From the </a:t>
            </a:r>
            <a:r>
              <a:rPr lang="en-GB" b="1" smtClean="0"/>
              <a:t>Used in This Presentation</a:t>
            </a:r>
            <a:r>
              <a:rPr lang="en-GB" smtClean="0"/>
              <a:t> section choose the master you wish to apply to the slide and hover over it to reveal a drop-down arrow. Click on the arrow and select </a:t>
            </a:r>
            <a:r>
              <a:rPr lang="en-GB" b="1" smtClean="0"/>
              <a:t>Apply to Selected Slides</a:t>
            </a:r>
          </a:p>
          <a:p>
            <a:pPr eaLnBrk="1" hangingPunct="1"/>
            <a:r>
              <a:rPr lang="en-GB" smtClean="0"/>
              <a:t>It is important to thoroughly check the presentation to ensure that no further formatting is needed.</a:t>
            </a:r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Manufacturing Sector Training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23336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smtClean="0"/>
              <a:t>It is possible to apply this template to exiting presentations.</a:t>
            </a:r>
          </a:p>
          <a:p>
            <a:pPr lvl="1" eaLnBrk="1" hangingPunct="1"/>
            <a:r>
              <a:rPr lang="en-GB" smtClean="0"/>
              <a:t>Have the latest presentation template open</a:t>
            </a:r>
          </a:p>
          <a:p>
            <a:pPr lvl="1" eaLnBrk="1" hangingPunct="1"/>
            <a:r>
              <a:rPr lang="en-GB" smtClean="0"/>
              <a:t>Click on the </a:t>
            </a:r>
            <a:r>
              <a:rPr lang="en-GB" b="1" smtClean="0"/>
              <a:t>View</a:t>
            </a:r>
            <a:r>
              <a:rPr lang="en-GB" smtClean="0"/>
              <a:t> tab and select </a:t>
            </a:r>
            <a:r>
              <a:rPr lang="en-GB" b="1" smtClean="0"/>
              <a:t>Normal </a:t>
            </a:r>
            <a:endParaRPr lang="en-GB" smtClean="0"/>
          </a:p>
          <a:p>
            <a:pPr lvl="1" eaLnBrk="1" hangingPunct="1"/>
            <a:r>
              <a:rPr lang="en-GB" smtClean="0"/>
              <a:t>Delete all unwanted slides</a:t>
            </a:r>
          </a:p>
          <a:p>
            <a:pPr lvl="1" eaLnBrk="1" hangingPunct="1"/>
            <a:r>
              <a:rPr lang="en-GB" smtClean="0"/>
              <a:t>Click on the </a:t>
            </a:r>
            <a:r>
              <a:rPr lang="en-GB" b="1" smtClean="0"/>
              <a:t>Insert</a:t>
            </a:r>
            <a:r>
              <a:rPr lang="en-GB" smtClean="0"/>
              <a:t> tab from the menu bar and select </a:t>
            </a:r>
            <a:r>
              <a:rPr lang="en-GB" b="1" smtClean="0"/>
              <a:t>Slides from Files</a:t>
            </a:r>
          </a:p>
          <a:p>
            <a:pPr lvl="1" eaLnBrk="1" hangingPunct="1"/>
            <a:r>
              <a:rPr lang="en-GB" smtClean="0"/>
              <a:t>Click on </a:t>
            </a:r>
            <a:r>
              <a:rPr lang="en-GB" b="1" smtClean="0"/>
              <a:t>Browse</a:t>
            </a:r>
            <a:r>
              <a:rPr lang="en-GB" smtClean="0"/>
              <a:t>. Navigate to the presentation you wish to update with the new template. Highlight the presentation and click </a:t>
            </a:r>
            <a:r>
              <a:rPr lang="en-GB" b="1" smtClean="0"/>
              <a:t>Open</a:t>
            </a:r>
            <a:r>
              <a:rPr lang="en-GB" smtClean="0"/>
              <a:t> </a:t>
            </a:r>
          </a:p>
          <a:p>
            <a:pPr lvl="1" eaLnBrk="1" hangingPunct="1"/>
            <a:r>
              <a:rPr lang="en-GB" smtClean="0"/>
              <a:t>Wait for the slides from the presentation to load and click on </a:t>
            </a:r>
            <a:r>
              <a:rPr lang="en-GB" b="1" smtClean="0"/>
              <a:t>Insert All</a:t>
            </a:r>
            <a:r>
              <a:rPr lang="en-GB" smtClean="0"/>
              <a:t>. Then click </a:t>
            </a:r>
            <a:r>
              <a:rPr lang="en-GB" b="1" smtClean="0"/>
              <a:t>Close</a:t>
            </a:r>
          </a:p>
          <a:p>
            <a:pPr lvl="1" eaLnBrk="1" hangingPunct="1"/>
            <a:r>
              <a:rPr lang="en-GB" smtClean="0"/>
              <a:t>Check the inserted slides to ensure that the most appropriate master slide has been used on each slide </a:t>
            </a:r>
          </a:p>
          <a:p>
            <a:pPr lvl="1" eaLnBrk="1" hangingPunct="1"/>
            <a:r>
              <a:rPr lang="en-GB" smtClean="0"/>
              <a:t>To change the master applied to a slide select the slide you wish to apply a different master to then click on the </a:t>
            </a:r>
            <a:r>
              <a:rPr lang="en-GB" b="1" smtClean="0"/>
              <a:t>Format</a:t>
            </a:r>
            <a:r>
              <a:rPr lang="en-GB" smtClean="0"/>
              <a:t> tab from the menu bar and select </a:t>
            </a:r>
            <a:r>
              <a:rPr lang="en-GB" b="1" smtClean="0"/>
              <a:t>Slide Design</a:t>
            </a:r>
          </a:p>
          <a:p>
            <a:pPr lvl="1" eaLnBrk="1" hangingPunct="1"/>
            <a:r>
              <a:rPr lang="en-GB" smtClean="0"/>
              <a:t>From the </a:t>
            </a:r>
            <a:r>
              <a:rPr lang="en-GB" b="1" smtClean="0"/>
              <a:t>Used in This Presentation</a:t>
            </a:r>
            <a:r>
              <a:rPr lang="en-GB" smtClean="0"/>
              <a:t> section choose the master you wish to apply to the slide and hover over it to reveal a drop-down arrow. Click on the arrow and select </a:t>
            </a:r>
            <a:r>
              <a:rPr lang="en-GB" b="1" smtClean="0"/>
              <a:t>Apply to Selected Slides</a:t>
            </a:r>
          </a:p>
          <a:p>
            <a:pPr eaLnBrk="1" hangingPunct="1"/>
            <a:r>
              <a:rPr lang="en-GB" smtClean="0"/>
              <a:t>It is important to thoroughly check the presentation to ensure that no further formatting is needed.</a:t>
            </a:r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Manufacturing Sector Training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8686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smtClean="0"/>
              <a:t>It is possible to apply this template to exiting presentations.</a:t>
            </a:r>
          </a:p>
          <a:p>
            <a:pPr lvl="1" eaLnBrk="1" hangingPunct="1"/>
            <a:r>
              <a:rPr lang="en-GB" smtClean="0"/>
              <a:t>Have the latest presentation template open</a:t>
            </a:r>
          </a:p>
          <a:p>
            <a:pPr lvl="1" eaLnBrk="1" hangingPunct="1"/>
            <a:r>
              <a:rPr lang="en-GB" smtClean="0"/>
              <a:t>Click on the </a:t>
            </a:r>
            <a:r>
              <a:rPr lang="en-GB" b="1" smtClean="0"/>
              <a:t>View</a:t>
            </a:r>
            <a:r>
              <a:rPr lang="en-GB" smtClean="0"/>
              <a:t> tab and select </a:t>
            </a:r>
            <a:r>
              <a:rPr lang="en-GB" b="1" smtClean="0"/>
              <a:t>Normal </a:t>
            </a:r>
            <a:endParaRPr lang="en-GB" smtClean="0"/>
          </a:p>
          <a:p>
            <a:pPr lvl="1" eaLnBrk="1" hangingPunct="1"/>
            <a:r>
              <a:rPr lang="en-GB" smtClean="0"/>
              <a:t>Delete all unwanted slides</a:t>
            </a:r>
          </a:p>
          <a:p>
            <a:pPr lvl="1" eaLnBrk="1" hangingPunct="1"/>
            <a:r>
              <a:rPr lang="en-GB" smtClean="0"/>
              <a:t>Click on the </a:t>
            </a:r>
            <a:r>
              <a:rPr lang="en-GB" b="1" smtClean="0"/>
              <a:t>Insert</a:t>
            </a:r>
            <a:r>
              <a:rPr lang="en-GB" smtClean="0"/>
              <a:t> tab from the menu bar and select </a:t>
            </a:r>
            <a:r>
              <a:rPr lang="en-GB" b="1" smtClean="0"/>
              <a:t>Slides from Files</a:t>
            </a:r>
          </a:p>
          <a:p>
            <a:pPr lvl="1" eaLnBrk="1" hangingPunct="1"/>
            <a:r>
              <a:rPr lang="en-GB" smtClean="0"/>
              <a:t>Click on </a:t>
            </a:r>
            <a:r>
              <a:rPr lang="en-GB" b="1" smtClean="0"/>
              <a:t>Browse</a:t>
            </a:r>
            <a:r>
              <a:rPr lang="en-GB" smtClean="0"/>
              <a:t>. Navigate to the presentation you wish to update with the new template. Highlight the presentation and click </a:t>
            </a:r>
            <a:r>
              <a:rPr lang="en-GB" b="1" smtClean="0"/>
              <a:t>Open</a:t>
            </a:r>
            <a:r>
              <a:rPr lang="en-GB" smtClean="0"/>
              <a:t> </a:t>
            </a:r>
          </a:p>
          <a:p>
            <a:pPr lvl="1" eaLnBrk="1" hangingPunct="1"/>
            <a:r>
              <a:rPr lang="en-GB" smtClean="0"/>
              <a:t>Wait for the slides from the presentation to load and click on </a:t>
            </a:r>
            <a:r>
              <a:rPr lang="en-GB" b="1" smtClean="0"/>
              <a:t>Insert All</a:t>
            </a:r>
            <a:r>
              <a:rPr lang="en-GB" smtClean="0"/>
              <a:t>. Then click </a:t>
            </a:r>
            <a:r>
              <a:rPr lang="en-GB" b="1" smtClean="0"/>
              <a:t>Close</a:t>
            </a:r>
          </a:p>
          <a:p>
            <a:pPr lvl="1" eaLnBrk="1" hangingPunct="1"/>
            <a:r>
              <a:rPr lang="en-GB" smtClean="0"/>
              <a:t>Check the inserted slides to ensure that the most appropriate master slide has been used on each slide </a:t>
            </a:r>
          </a:p>
          <a:p>
            <a:pPr lvl="1" eaLnBrk="1" hangingPunct="1"/>
            <a:r>
              <a:rPr lang="en-GB" smtClean="0"/>
              <a:t>To change the master applied to a slide select the slide you wish to apply a different master to then click on the </a:t>
            </a:r>
            <a:r>
              <a:rPr lang="en-GB" b="1" smtClean="0"/>
              <a:t>Format</a:t>
            </a:r>
            <a:r>
              <a:rPr lang="en-GB" smtClean="0"/>
              <a:t> tab from the menu bar and select </a:t>
            </a:r>
            <a:r>
              <a:rPr lang="en-GB" b="1" smtClean="0"/>
              <a:t>Slide Design</a:t>
            </a:r>
          </a:p>
          <a:p>
            <a:pPr lvl="1" eaLnBrk="1" hangingPunct="1"/>
            <a:r>
              <a:rPr lang="en-GB" smtClean="0"/>
              <a:t>From the </a:t>
            </a:r>
            <a:r>
              <a:rPr lang="en-GB" b="1" smtClean="0"/>
              <a:t>Used in This Presentation</a:t>
            </a:r>
            <a:r>
              <a:rPr lang="en-GB" smtClean="0"/>
              <a:t> section choose the master you wish to apply to the slide and hover over it to reveal a drop-down arrow. Click on the arrow and select </a:t>
            </a:r>
            <a:r>
              <a:rPr lang="en-GB" b="1" smtClean="0"/>
              <a:t>Apply to Selected Slides</a:t>
            </a:r>
          </a:p>
          <a:p>
            <a:pPr eaLnBrk="1" hangingPunct="1"/>
            <a:r>
              <a:rPr lang="en-GB" smtClean="0"/>
              <a:t>It is important to thoroughly check the presentation to ensure that no further formatting is needed.</a:t>
            </a:r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Manufacturing Sector Training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107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smtClean="0"/>
              <a:t>It is possible to apply this template to exiting presentations.</a:t>
            </a:r>
          </a:p>
          <a:p>
            <a:pPr lvl="1" eaLnBrk="1" hangingPunct="1"/>
            <a:r>
              <a:rPr lang="en-GB" smtClean="0"/>
              <a:t>Have the latest presentation template open</a:t>
            </a:r>
          </a:p>
          <a:p>
            <a:pPr lvl="1" eaLnBrk="1" hangingPunct="1"/>
            <a:r>
              <a:rPr lang="en-GB" smtClean="0"/>
              <a:t>Click on the </a:t>
            </a:r>
            <a:r>
              <a:rPr lang="en-GB" b="1" smtClean="0"/>
              <a:t>View</a:t>
            </a:r>
            <a:r>
              <a:rPr lang="en-GB" smtClean="0"/>
              <a:t> tab and select </a:t>
            </a:r>
            <a:r>
              <a:rPr lang="en-GB" b="1" smtClean="0"/>
              <a:t>Normal </a:t>
            </a:r>
            <a:endParaRPr lang="en-GB" smtClean="0"/>
          </a:p>
          <a:p>
            <a:pPr lvl="1" eaLnBrk="1" hangingPunct="1"/>
            <a:r>
              <a:rPr lang="en-GB" smtClean="0"/>
              <a:t>Delete all unwanted slides</a:t>
            </a:r>
          </a:p>
          <a:p>
            <a:pPr lvl="1" eaLnBrk="1" hangingPunct="1"/>
            <a:r>
              <a:rPr lang="en-GB" smtClean="0"/>
              <a:t>Click on the </a:t>
            </a:r>
            <a:r>
              <a:rPr lang="en-GB" b="1" smtClean="0"/>
              <a:t>Insert</a:t>
            </a:r>
            <a:r>
              <a:rPr lang="en-GB" smtClean="0"/>
              <a:t> tab from the menu bar and select </a:t>
            </a:r>
            <a:r>
              <a:rPr lang="en-GB" b="1" smtClean="0"/>
              <a:t>Slides from Files</a:t>
            </a:r>
          </a:p>
          <a:p>
            <a:pPr lvl="1" eaLnBrk="1" hangingPunct="1"/>
            <a:r>
              <a:rPr lang="en-GB" smtClean="0"/>
              <a:t>Click on </a:t>
            </a:r>
            <a:r>
              <a:rPr lang="en-GB" b="1" smtClean="0"/>
              <a:t>Browse</a:t>
            </a:r>
            <a:r>
              <a:rPr lang="en-GB" smtClean="0"/>
              <a:t>. Navigate to the presentation you wish to update with the new template. Highlight the presentation and click </a:t>
            </a:r>
            <a:r>
              <a:rPr lang="en-GB" b="1" smtClean="0"/>
              <a:t>Open</a:t>
            </a:r>
            <a:r>
              <a:rPr lang="en-GB" smtClean="0"/>
              <a:t> </a:t>
            </a:r>
          </a:p>
          <a:p>
            <a:pPr lvl="1" eaLnBrk="1" hangingPunct="1"/>
            <a:r>
              <a:rPr lang="en-GB" smtClean="0"/>
              <a:t>Wait for the slides from the presentation to load and click on </a:t>
            </a:r>
            <a:r>
              <a:rPr lang="en-GB" b="1" smtClean="0"/>
              <a:t>Insert All</a:t>
            </a:r>
            <a:r>
              <a:rPr lang="en-GB" smtClean="0"/>
              <a:t>. Then click </a:t>
            </a:r>
            <a:r>
              <a:rPr lang="en-GB" b="1" smtClean="0"/>
              <a:t>Close</a:t>
            </a:r>
          </a:p>
          <a:p>
            <a:pPr lvl="1" eaLnBrk="1" hangingPunct="1"/>
            <a:r>
              <a:rPr lang="en-GB" smtClean="0"/>
              <a:t>Check the inserted slides to ensure that the most appropriate master slide has been used on each slide </a:t>
            </a:r>
          </a:p>
          <a:p>
            <a:pPr lvl="1" eaLnBrk="1" hangingPunct="1"/>
            <a:r>
              <a:rPr lang="en-GB" smtClean="0"/>
              <a:t>To change the master applied to a slide select the slide you wish to apply a different master to then click on the </a:t>
            </a:r>
            <a:r>
              <a:rPr lang="en-GB" b="1" smtClean="0"/>
              <a:t>Format</a:t>
            </a:r>
            <a:r>
              <a:rPr lang="en-GB" smtClean="0"/>
              <a:t> tab from the menu bar and select </a:t>
            </a:r>
            <a:r>
              <a:rPr lang="en-GB" b="1" smtClean="0"/>
              <a:t>Slide Design</a:t>
            </a:r>
          </a:p>
          <a:p>
            <a:pPr lvl="1" eaLnBrk="1" hangingPunct="1"/>
            <a:r>
              <a:rPr lang="en-GB" smtClean="0"/>
              <a:t>From the </a:t>
            </a:r>
            <a:r>
              <a:rPr lang="en-GB" b="1" smtClean="0"/>
              <a:t>Used in This Presentation</a:t>
            </a:r>
            <a:r>
              <a:rPr lang="en-GB" smtClean="0"/>
              <a:t> section choose the master you wish to apply to the slide and hover over it to reveal a drop-down arrow. Click on the arrow and select </a:t>
            </a:r>
            <a:r>
              <a:rPr lang="en-GB" b="1" smtClean="0"/>
              <a:t>Apply to Selected Slides</a:t>
            </a:r>
          </a:p>
          <a:p>
            <a:pPr eaLnBrk="1" hangingPunct="1"/>
            <a:r>
              <a:rPr lang="en-GB" smtClean="0"/>
              <a:t>It is important to thoroughly check the presentation to ensure that no further formatting is needed.</a:t>
            </a:r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Manufacturing Sector Training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4164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GB" smtClean="0"/>
              <a:t>It is possible to apply this template to exiting presentations.</a:t>
            </a:r>
          </a:p>
          <a:p>
            <a:pPr lvl="1" eaLnBrk="1" hangingPunct="1"/>
            <a:r>
              <a:rPr lang="en-GB" smtClean="0"/>
              <a:t>Have the latest presentation template open</a:t>
            </a:r>
          </a:p>
          <a:p>
            <a:pPr lvl="1" eaLnBrk="1" hangingPunct="1"/>
            <a:r>
              <a:rPr lang="en-GB" smtClean="0"/>
              <a:t>Click on the </a:t>
            </a:r>
            <a:r>
              <a:rPr lang="en-GB" b="1" smtClean="0"/>
              <a:t>View</a:t>
            </a:r>
            <a:r>
              <a:rPr lang="en-GB" smtClean="0"/>
              <a:t> tab and select </a:t>
            </a:r>
            <a:r>
              <a:rPr lang="en-GB" b="1" smtClean="0"/>
              <a:t>Normal </a:t>
            </a:r>
            <a:endParaRPr lang="en-GB" smtClean="0"/>
          </a:p>
          <a:p>
            <a:pPr lvl="1" eaLnBrk="1" hangingPunct="1"/>
            <a:r>
              <a:rPr lang="en-GB" smtClean="0"/>
              <a:t>Delete all unwanted slides</a:t>
            </a:r>
          </a:p>
          <a:p>
            <a:pPr lvl="1" eaLnBrk="1" hangingPunct="1"/>
            <a:r>
              <a:rPr lang="en-GB" smtClean="0"/>
              <a:t>Click on the </a:t>
            </a:r>
            <a:r>
              <a:rPr lang="en-GB" b="1" smtClean="0"/>
              <a:t>Insert</a:t>
            </a:r>
            <a:r>
              <a:rPr lang="en-GB" smtClean="0"/>
              <a:t> tab from the menu bar and select </a:t>
            </a:r>
            <a:r>
              <a:rPr lang="en-GB" b="1" smtClean="0"/>
              <a:t>Slides from Files</a:t>
            </a:r>
          </a:p>
          <a:p>
            <a:pPr lvl="1" eaLnBrk="1" hangingPunct="1"/>
            <a:r>
              <a:rPr lang="en-GB" smtClean="0"/>
              <a:t>Click on </a:t>
            </a:r>
            <a:r>
              <a:rPr lang="en-GB" b="1" smtClean="0"/>
              <a:t>Browse</a:t>
            </a:r>
            <a:r>
              <a:rPr lang="en-GB" smtClean="0"/>
              <a:t>. Navigate to the presentation you wish to update with the new template. Highlight the presentation and click </a:t>
            </a:r>
            <a:r>
              <a:rPr lang="en-GB" b="1" smtClean="0"/>
              <a:t>Open</a:t>
            </a:r>
            <a:r>
              <a:rPr lang="en-GB" smtClean="0"/>
              <a:t> </a:t>
            </a:r>
          </a:p>
          <a:p>
            <a:pPr lvl="1" eaLnBrk="1" hangingPunct="1"/>
            <a:r>
              <a:rPr lang="en-GB" smtClean="0"/>
              <a:t>Wait for the slides from the presentation to load and click on </a:t>
            </a:r>
            <a:r>
              <a:rPr lang="en-GB" b="1" smtClean="0"/>
              <a:t>Insert All</a:t>
            </a:r>
            <a:r>
              <a:rPr lang="en-GB" smtClean="0"/>
              <a:t>. Then click </a:t>
            </a:r>
            <a:r>
              <a:rPr lang="en-GB" b="1" smtClean="0"/>
              <a:t>Close</a:t>
            </a:r>
          </a:p>
          <a:p>
            <a:pPr lvl="1" eaLnBrk="1" hangingPunct="1"/>
            <a:r>
              <a:rPr lang="en-GB" smtClean="0"/>
              <a:t>Check the inserted slides to ensure that the most appropriate master slide has been used on each slide </a:t>
            </a:r>
          </a:p>
          <a:p>
            <a:pPr lvl="1" eaLnBrk="1" hangingPunct="1"/>
            <a:r>
              <a:rPr lang="en-GB" smtClean="0"/>
              <a:t>To change the master applied to a slide select the slide you wish to apply a different master to then click on the </a:t>
            </a:r>
            <a:r>
              <a:rPr lang="en-GB" b="1" smtClean="0"/>
              <a:t>Format</a:t>
            </a:r>
            <a:r>
              <a:rPr lang="en-GB" smtClean="0"/>
              <a:t> tab from the menu bar and select </a:t>
            </a:r>
            <a:r>
              <a:rPr lang="en-GB" b="1" smtClean="0"/>
              <a:t>Slide Design</a:t>
            </a:r>
          </a:p>
          <a:p>
            <a:pPr lvl="1" eaLnBrk="1" hangingPunct="1"/>
            <a:r>
              <a:rPr lang="en-GB" smtClean="0"/>
              <a:t>From the </a:t>
            </a:r>
            <a:r>
              <a:rPr lang="en-GB" b="1" smtClean="0"/>
              <a:t>Used in This Presentation</a:t>
            </a:r>
            <a:r>
              <a:rPr lang="en-GB" smtClean="0"/>
              <a:t> section choose the master you wish to apply to the slide and hover over it to reveal a drop-down arrow. Click on the arrow and select </a:t>
            </a:r>
            <a:r>
              <a:rPr lang="en-GB" b="1" smtClean="0"/>
              <a:t>Apply to Selected Slides</a:t>
            </a:r>
          </a:p>
          <a:p>
            <a:pPr eaLnBrk="1" hangingPunct="1"/>
            <a:r>
              <a:rPr lang="en-GB" smtClean="0"/>
              <a:t>It is important to thoroughly check the presentation to ensure that no further formatting is needed.</a:t>
            </a:r>
            <a:endParaRPr lang="en-US" smtClean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Manufacturing Sector Training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4311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0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9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0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0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1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2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3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3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4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4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8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6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7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8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8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9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9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0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0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1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2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2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3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3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4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4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5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6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6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7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7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8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8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29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9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4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Master" Target="../slideMasters/slideMaster30.xml"/></Relationships>
</file>

<file path=ppt/slideLayouts/_rels/slideLayout4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30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4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30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8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2273250" y="5748934"/>
            <a:ext cx="983483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grpSp>
        <p:nvGrpSpPr>
          <p:cNvPr id="7" name="Group 6"/>
          <p:cNvGrpSpPr/>
          <p:nvPr userDrawn="1"/>
        </p:nvGrpSpPr>
        <p:grpSpPr>
          <a:xfrm>
            <a:off x="0" y="2403072"/>
            <a:ext cx="9144000" cy="3347943"/>
            <a:chOff x="0" y="2403072"/>
            <a:chExt cx="9144000" cy="3347943"/>
          </a:xfrm>
        </p:grpSpPr>
        <p:sp>
          <p:nvSpPr>
            <p:cNvPr id="13" name="Freeform 8"/>
            <p:cNvSpPr>
              <a:spLocks/>
            </p:cNvSpPr>
            <p:nvPr userDrawn="1"/>
          </p:nvSpPr>
          <p:spPr bwMode="gray">
            <a:xfrm>
              <a:off x="2279115" y="2403072"/>
              <a:ext cx="6864885" cy="2493085"/>
            </a:xfrm>
            <a:custGeom>
              <a:avLst/>
              <a:gdLst/>
              <a:ahLst/>
              <a:cxnLst>
                <a:cxn ang="0">
                  <a:pos x="0" y="1852"/>
                </a:cxn>
                <a:cxn ang="0">
                  <a:pos x="5081" y="0"/>
                </a:cxn>
                <a:cxn ang="0">
                  <a:pos x="5081" y="968"/>
                </a:cxn>
                <a:cxn ang="0">
                  <a:pos x="0" y="1852"/>
                </a:cxn>
              </a:cxnLst>
              <a:rect l="0" t="0" r="r" b="b"/>
              <a:pathLst>
                <a:path w="5081" h="1852">
                  <a:moveTo>
                    <a:pt x="0" y="1852"/>
                  </a:moveTo>
                  <a:lnTo>
                    <a:pt x="5081" y="0"/>
                  </a:lnTo>
                  <a:lnTo>
                    <a:pt x="5081" y="968"/>
                  </a:lnTo>
                  <a:lnTo>
                    <a:pt x="0" y="185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4408610"/>
              <a:ext cx="2289301" cy="13424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680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32271438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21124774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93598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8862213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71682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080186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02007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9220472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5282208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8652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90007778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7515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144127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259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0521494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67206302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557077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62511349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7722018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445787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05546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6718961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765147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2701223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753620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5009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812828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927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00195722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24805088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4051218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202213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5"/>
            <a:ext cx="8232775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68313" y="1412875"/>
            <a:ext cx="8234362" cy="451961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526031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366713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475258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5025630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34333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515308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73759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4899831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07503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83297538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5"/>
            <a:ext cx="8232775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68313" y="1412875"/>
            <a:ext cx="4040187" cy="4519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0900" y="1412875"/>
            <a:ext cx="4041775" cy="45196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00229991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7151614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39713383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690429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264917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7197781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3299921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2417721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7147960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9606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bg2"/>
                </a:solidFill>
              </a:defRPr>
            </a:lvl1pPr>
            <a:lvl2pPr marL="0" indent="0" algn="l">
              <a:buNone/>
              <a:defRPr sz="1600">
                <a:solidFill>
                  <a:schemeClr val="bg2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11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2273593" y="5748644"/>
            <a:ext cx="983483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" name="Group 3"/>
          <p:cNvGrpSpPr/>
          <p:nvPr userDrawn="1"/>
        </p:nvGrpSpPr>
        <p:grpSpPr>
          <a:xfrm>
            <a:off x="0" y="2403034"/>
            <a:ext cx="9144000" cy="3345400"/>
            <a:chOff x="0" y="2403034"/>
            <a:chExt cx="9144000" cy="3345400"/>
          </a:xfrm>
        </p:grpSpPr>
        <p:sp>
          <p:nvSpPr>
            <p:cNvPr id="9" name="Freeform 8"/>
            <p:cNvSpPr>
              <a:spLocks/>
            </p:cNvSpPr>
            <p:nvPr userDrawn="1"/>
          </p:nvSpPr>
          <p:spPr bwMode="gray">
            <a:xfrm>
              <a:off x="2277773" y="2403034"/>
              <a:ext cx="6866227" cy="2493573"/>
            </a:xfrm>
            <a:custGeom>
              <a:avLst/>
              <a:gdLst/>
              <a:ahLst/>
              <a:cxnLst>
                <a:cxn ang="0">
                  <a:pos x="0" y="1852"/>
                </a:cxn>
                <a:cxn ang="0">
                  <a:pos x="5081" y="0"/>
                </a:cxn>
                <a:cxn ang="0">
                  <a:pos x="5081" y="968"/>
                </a:cxn>
                <a:cxn ang="0">
                  <a:pos x="0" y="1852"/>
                </a:cxn>
              </a:cxnLst>
              <a:rect l="0" t="0" r="r" b="b"/>
              <a:pathLst>
                <a:path w="5081" h="1852">
                  <a:moveTo>
                    <a:pt x="0" y="1852"/>
                  </a:moveTo>
                  <a:lnTo>
                    <a:pt x="5081" y="0"/>
                  </a:lnTo>
                  <a:lnTo>
                    <a:pt x="5081" y="968"/>
                  </a:lnTo>
                  <a:lnTo>
                    <a:pt x="0" y="185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pic>
          <p:nvPicPr>
            <p:cNvPr id="14" name="Picture 3"/>
            <p:cNvPicPr>
              <a:picLocks noChangeAspect="1" noChangeArrowheads="1"/>
            </p:cNvPicPr>
            <p:nvPr userDrawn="1"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0" y="4406819"/>
              <a:ext cx="2287954" cy="13416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  <p:extLst>
      <p:ext uri="{BB962C8B-B14F-4D97-AF65-F5344CB8AC3E}">
        <p14:creationId xmlns:p14="http://schemas.microsoft.com/office/powerpoint/2010/main" val="3674158103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597174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34686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134272810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49037073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696167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02059641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7263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2772808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212182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6433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8748384"/>
      </p:ext>
    </p:extLst>
  </p:cSld>
  <p:clrMapOvr>
    <a:masterClrMapping/>
  </p:clrMapOvr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1438661"/>
      </p:ext>
    </p:extLst>
  </p:cSld>
  <p:clrMapOvr>
    <a:masterClrMapping/>
  </p:clrMapOvr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6991826"/>
      </p:ext>
    </p:extLst>
  </p:cSld>
  <p:clrMapOvr>
    <a:masterClrMapping/>
  </p:clrMapOvr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4905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823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14448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623077017"/>
      </p:ext>
    </p:extLst>
  </p:cSld>
  <p:clrMapOvr>
    <a:masterClrMapping/>
  </p:clrMapOvr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7341208"/>
      </p:ext>
    </p:extLst>
  </p:cSld>
  <p:clrMapOvr>
    <a:masterClrMapping/>
  </p:clrMapOvr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2076004"/>
      </p:ext>
    </p:extLst>
  </p:cSld>
  <p:clrMapOvr>
    <a:masterClrMapping/>
  </p:clrMapOvr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149718"/>
      </p:ext>
    </p:extLst>
  </p:cSld>
  <p:clrMapOvr>
    <a:masterClrMapping/>
  </p:clrMapOvr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05179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933582"/>
      </p:ext>
    </p:extLst>
  </p:cSld>
  <p:clrMapOvr>
    <a:masterClrMapping/>
  </p:clrMapOvr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188250"/>
      </p:ext>
    </p:extLst>
  </p:cSld>
  <p:clrMapOvr>
    <a:masterClrMapping/>
  </p:clrMapOvr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63835"/>
      </p:ext>
    </p:extLst>
  </p:cSld>
  <p:clrMapOvr>
    <a:masterClrMapping/>
  </p:clrMapOvr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1785413"/>
      </p:ext>
    </p:extLst>
  </p:cSld>
  <p:clrMapOvr>
    <a:masterClrMapping/>
  </p:clrMapOvr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88067242"/>
      </p:ext>
    </p:extLst>
  </p:cSld>
  <p:clrMapOvr>
    <a:masterClrMapping/>
  </p:clrMapOvr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3685112"/>
      </p:ext>
    </p:extLst>
  </p:cSld>
  <p:clrMapOvr>
    <a:masterClrMapping/>
  </p:clrMapOvr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52609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7720417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9491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05623926"/>
      </p:ext>
    </p:extLst>
  </p:cSld>
  <p:clrMapOvr>
    <a:masterClrMapping/>
  </p:clrMapOvr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97379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642875"/>
      </p:ext>
    </p:extLst>
  </p:cSld>
  <p:clrMapOvr>
    <a:masterClrMapping/>
  </p:clrMapOvr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78188222"/>
      </p:ext>
    </p:extLst>
  </p:cSld>
  <p:clrMapOvr>
    <a:masterClrMapping/>
  </p:clrMapOvr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02767080"/>
      </p:ext>
    </p:extLst>
  </p:cSld>
  <p:clrMapOvr>
    <a:masterClrMapping/>
  </p:clrMapOvr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304398"/>
      </p:ext>
    </p:extLst>
  </p:cSld>
  <p:clrMapOvr>
    <a:masterClrMapping/>
  </p:clrMapOvr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267017"/>
      </p:ext>
    </p:extLst>
  </p:cSld>
  <p:clrMapOvr>
    <a:masterClrMapping/>
  </p:clrMapOvr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644355"/>
      </p:ext>
    </p:extLst>
  </p:cSld>
  <p:clrMapOvr>
    <a:masterClrMapping/>
  </p:clrMapOvr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728579"/>
      </p:ext>
    </p:extLst>
  </p:cSld>
  <p:clrMapOvr>
    <a:masterClrMapping/>
  </p:clrMapOvr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9012620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958680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5161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874563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5879278"/>
      </p:ext>
    </p:extLst>
  </p:cSld>
  <p:clrMapOvr>
    <a:masterClrMapping/>
  </p:clrMapOvr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4604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39601206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9196918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978585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90583886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859943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4915301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8741501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7354414"/>
      </p:ext>
    </p:extLst>
  </p:cSld>
  <p:clrMapOvr>
    <a:masterClrMapping/>
  </p:clrMapOvr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0131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5625032"/>
      </p:ext>
    </p:extLst>
  </p:cSld>
  <p:clrMapOvr>
    <a:masterClrMapping/>
  </p:clrMapOvr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175952"/>
      </p:ext>
    </p:extLst>
  </p:cSld>
  <p:clrMapOvr>
    <a:masterClrMapping/>
  </p:clrMapOvr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95364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156153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06418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661537565"/>
      </p:ext>
    </p:extLst>
  </p:cSld>
  <p:clrMapOvr>
    <a:masterClrMapping/>
  </p:clrMapOvr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18867159"/>
      </p:ext>
    </p:extLst>
  </p:cSld>
  <p:clrMapOvr>
    <a:masterClrMapping/>
  </p:clrMapOvr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1109573"/>
      </p:ext>
    </p:extLst>
  </p:cSld>
  <p:clrMapOvr>
    <a:masterClrMapping/>
  </p:clrMapOvr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73504342"/>
      </p:ext>
    </p:extLst>
  </p:cSld>
  <p:clrMapOvr>
    <a:masterClrMapping/>
  </p:clrMapOvr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072041"/>
      </p:ext>
    </p:extLst>
  </p:cSld>
  <p:clrMapOvr>
    <a:masterClrMapping/>
  </p:clrMapOvr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100349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296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4832983"/>
      </p:ext>
    </p:extLst>
  </p:cSld>
  <p:clrMapOvr>
    <a:masterClrMapping/>
  </p:clrMapOvr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383570"/>
      </p:ext>
    </p:extLst>
  </p:cSld>
  <p:clrMapOvr>
    <a:masterClrMapping/>
  </p:clrMapOvr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8158590"/>
      </p:ext>
    </p:extLst>
  </p:cSld>
  <p:clrMapOvr>
    <a:masterClrMapping/>
  </p:clrMapOvr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2743458"/>
      </p:ext>
    </p:extLst>
  </p:cSld>
  <p:clrMapOvr>
    <a:masterClrMapping/>
  </p:clrMapOvr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855182"/>
      </p:ext>
    </p:extLst>
  </p:cSld>
  <p:clrMapOvr>
    <a:masterClrMapping/>
  </p:clrMapOvr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8981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794080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59518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732442401"/>
      </p:ext>
    </p:extLst>
  </p:cSld>
  <p:clrMapOvr>
    <a:masterClrMapping/>
  </p:clrMapOvr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02987512"/>
      </p:ext>
    </p:extLst>
  </p:cSld>
  <p:clrMapOvr>
    <a:masterClrMapping/>
  </p:clrMapOvr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1566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08065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788910660"/>
      </p:ext>
    </p:extLst>
  </p:cSld>
  <p:clrMapOvr>
    <a:masterClrMapping/>
  </p:clrMapOvr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836269"/>
      </p:ext>
    </p:extLst>
  </p:cSld>
  <p:clrMapOvr>
    <a:masterClrMapping/>
  </p:clrMapOvr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722215"/>
      </p:ext>
    </p:extLst>
  </p:cSld>
  <p:clrMapOvr>
    <a:masterClrMapping/>
  </p:clrMapOvr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846619"/>
      </p:ext>
    </p:extLst>
  </p:cSld>
  <p:clrMapOvr>
    <a:masterClrMapping/>
  </p:clrMapOvr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803004"/>
      </p:ext>
    </p:extLst>
  </p:cSld>
  <p:clrMapOvr>
    <a:masterClrMapping/>
  </p:clrMapOvr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176080"/>
      </p:ext>
    </p:extLst>
  </p:cSld>
  <p:clrMapOvr>
    <a:masterClrMapping/>
  </p:clrMapOvr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3795076"/>
      </p:ext>
    </p:extLst>
  </p:cSld>
  <p:clrMapOvr>
    <a:masterClrMapping/>
  </p:clrMapOvr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08077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9231073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56473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66943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938527690"/>
      </p:ext>
    </p:extLst>
  </p:cSld>
  <p:clrMapOvr>
    <a:masterClrMapping/>
  </p:clrMapOvr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47190409"/>
      </p:ext>
    </p:extLst>
  </p:cSld>
  <p:clrMapOvr>
    <a:masterClrMapping/>
  </p:clrMapOvr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999435"/>
      </p:ext>
    </p:extLst>
  </p:cSld>
  <p:clrMapOvr>
    <a:masterClrMapping/>
  </p:clrMapOvr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242589322"/>
      </p:ext>
    </p:extLst>
  </p:cSld>
  <p:clrMapOvr>
    <a:masterClrMapping/>
  </p:clrMapOvr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6899485"/>
      </p:ext>
    </p:extLst>
  </p:cSld>
  <p:clrMapOvr>
    <a:masterClrMapping/>
  </p:clrMapOvr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221112"/>
      </p:ext>
    </p:extLst>
  </p:cSld>
  <p:clrMapOvr>
    <a:masterClrMapping/>
  </p:clrMapOvr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6336239"/>
      </p:ext>
    </p:extLst>
  </p:cSld>
  <p:clrMapOvr>
    <a:masterClrMapping/>
  </p:clrMapOvr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3313584"/>
      </p:ext>
    </p:extLst>
  </p:cSld>
  <p:clrMapOvr>
    <a:masterClrMapping/>
  </p:clrMapOvr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8792802"/>
      </p:ext>
    </p:extLst>
  </p:cSld>
  <p:clrMapOvr>
    <a:masterClrMapping/>
  </p:clrMapOvr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861371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112614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682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446686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197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71750523"/>
      </p:ext>
    </p:extLst>
  </p:cSld>
  <p:clrMapOvr>
    <a:masterClrMapping/>
  </p:clrMapOvr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5786572"/>
      </p:ext>
    </p:extLst>
  </p:cSld>
  <p:clrMapOvr>
    <a:masterClrMapping/>
  </p:clrMapOvr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431446"/>
      </p:ext>
    </p:extLst>
  </p:cSld>
  <p:clrMapOvr>
    <a:masterClrMapping/>
  </p:clrMapOvr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18866045"/>
      </p:ext>
    </p:extLst>
  </p:cSld>
  <p:clrMapOvr>
    <a:masterClrMapping/>
  </p:clrMapOvr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687556"/>
      </p:ext>
    </p:extLst>
  </p:cSld>
  <p:clrMapOvr>
    <a:masterClrMapping/>
  </p:clrMapOvr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9561883"/>
      </p:ext>
    </p:extLst>
  </p:cSld>
  <p:clrMapOvr>
    <a:masterClrMapping/>
  </p:clrMapOvr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59459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419397692"/>
      </p:ext>
    </p:extLst>
  </p:cSld>
  <p:clrMapOvr>
    <a:masterClrMapping/>
  </p:clrMapOvr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776073"/>
      </p:ext>
    </p:extLst>
  </p:cSld>
  <p:clrMapOvr>
    <a:masterClrMapping/>
  </p:clrMapOvr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2692309"/>
      </p:ext>
    </p:extLst>
  </p:cSld>
  <p:clrMapOvr>
    <a:masterClrMapping/>
  </p:clrMapOvr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9296994"/>
      </p:ext>
    </p:extLst>
  </p:cSld>
  <p:clrMapOvr>
    <a:masterClrMapping/>
  </p:clrMapOvr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85808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82540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5089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475839986"/>
      </p:ext>
    </p:extLst>
  </p:cSld>
  <p:clrMapOvr>
    <a:masterClrMapping/>
  </p:clrMapOvr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4623699"/>
      </p:ext>
    </p:extLst>
  </p:cSld>
  <p:clrMapOvr>
    <a:masterClrMapping/>
  </p:clrMapOvr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7204144"/>
      </p:ext>
    </p:extLst>
  </p:cSld>
  <p:clrMapOvr>
    <a:masterClrMapping/>
  </p:clrMapOvr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7831473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58037287"/>
      </p:ext>
    </p:extLst>
  </p:cSld>
  <p:clrMapOvr>
    <a:masterClrMapping/>
  </p:clrMapOvr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223369"/>
      </p:ext>
    </p:extLst>
  </p:cSld>
  <p:clrMapOvr>
    <a:masterClrMapping/>
  </p:clrMapOvr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3455704"/>
      </p:ext>
    </p:extLst>
  </p:cSld>
  <p:clrMapOvr>
    <a:masterClrMapping/>
  </p:clrMapOvr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9044195"/>
      </p:ext>
    </p:extLst>
  </p:cSld>
  <p:clrMapOvr>
    <a:masterClrMapping/>
  </p:clrMapOvr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078222"/>
      </p:ext>
    </p:extLst>
  </p:cSld>
  <p:clrMapOvr>
    <a:masterClrMapping/>
  </p:clrMapOvr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855591"/>
      </p:ext>
    </p:extLst>
  </p:cSld>
  <p:clrMapOvr>
    <a:masterClrMapping/>
  </p:clrMapOvr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8986145"/>
      </p:ext>
    </p:extLst>
  </p:cSld>
  <p:clrMapOvr>
    <a:masterClrMapping/>
  </p:clrMapOvr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5241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047010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13043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73584005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9708272"/>
      </p:ext>
    </p:extLst>
  </p:cSld>
  <p:clrMapOvr>
    <a:masterClrMapping/>
  </p:clrMapOvr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879835"/>
      </p:ext>
    </p:extLst>
  </p:cSld>
  <p:clrMapOvr>
    <a:masterClrMapping/>
  </p:clrMapOvr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500331066"/>
      </p:ext>
    </p:extLst>
  </p:cSld>
  <p:clrMapOvr>
    <a:masterClrMapping/>
  </p:clrMapOvr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866374"/>
      </p:ext>
    </p:extLst>
  </p:cSld>
  <p:clrMapOvr>
    <a:masterClrMapping/>
  </p:clrMapOvr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2909733"/>
      </p:ext>
    </p:extLst>
  </p:cSld>
  <p:clrMapOvr>
    <a:masterClrMapping/>
  </p:clrMapOvr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668312"/>
      </p:ext>
    </p:extLst>
  </p:cSld>
  <p:clrMapOvr>
    <a:masterClrMapping/>
  </p:clrMapOvr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2209408"/>
      </p:ext>
    </p:extLst>
  </p:cSld>
  <p:clrMapOvr>
    <a:masterClrMapping/>
  </p:clrMapOvr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23677"/>
      </p:ext>
    </p:extLst>
  </p:cSld>
  <p:clrMapOvr>
    <a:masterClrMapping/>
  </p:clrMapOvr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0017209"/>
      </p:ext>
    </p:extLst>
  </p:cSld>
  <p:clrMapOvr>
    <a:masterClrMapping/>
  </p:clrMapOvr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5759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561716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780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233245312"/>
      </p:ext>
    </p:extLst>
  </p:cSld>
  <p:clrMapOvr>
    <a:masterClrMapping/>
  </p:clrMapOvr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4057436"/>
      </p:ext>
    </p:extLst>
  </p:cSld>
  <p:clrMapOvr>
    <a:masterClrMapping/>
  </p:clrMapOvr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6968504"/>
      </p:ext>
    </p:extLst>
  </p:cSld>
  <p:clrMapOvr>
    <a:masterClrMapping/>
  </p:clrMapOvr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00713641"/>
      </p:ext>
    </p:extLst>
  </p:cSld>
  <p:clrMapOvr>
    <a:masterClrMapping/>
  </p:clrMapOvr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811102"/>
      </p:ext>
    </p:extLst>
  </p:cSld>
  <p:clrMapOvr>
    <a:masterClrMapping/>
  </p:clrMapOvr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548619"/>
      </p:ext>
    </p:extLst>
  </p:cSld>
  <p:clrMapOvr>
    <a:masterClrMapping/>
  </p:clrMapOvr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565753"/>
      </p:ext>
    </p:extLst>
  </p:cSld>
  <p:clrMapOvr>
    <a:masterClrMapping/>
  </p:clrMapOvr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52305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61056"/>
      </p:ext>
    </p:extLst>
  </p:cSld>
  <p:clrMapOvr>
    <a:masterClrMapping/>
  </p:clrMapOvr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2004700"/>
      </p:ext>
    </p:extLst>
  </p:cSld>
  <p:clrMapOvr>
    <a:masterClrMapping/>
  </p:clrMapOvr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61960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01871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9607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38492054"/>
      </p:ext>
    </p:extLst>
  </p:cSld>
  <p:clrMapOvr>
    <a:masterClrMapping/>
  </p:clrMapOvr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7855809"/>
      </p:ext>
    </p:extLst>
  </p:cSld>
  <p:clrMapOvr>
    <a:masterClrMapping/>
  </p:clrMapOvr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4001439"/>
      </p:ext>
    </p:extLst>
  </p:cSld>
  <p:clrMapOvr>
    <a:masterClrMapping/>
  </p:clrMapOvr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917479852"/>
      </p:ext>
    </p:extLst>
  </p:cSld>
  <p:clrMapOvr>
    <a:masterClrMapping/>
  </p:clrMapOvr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5626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9332236"/>
      </p:ext>
    </p:extLst>
  </p:cSld>
  <p:clrMapOvr>
    <a:masterClrMapping/>
  </p:clrMapOvr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151315"/>
      </p:ext>
    </p:extLst>
  </p:cSld>
  <p:clrMapOvr>
    <a:masterClrMapping/>
  </p:clrMapOvr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4373665"/>
      </p:ext>
    </p:extLst>
  </p:cSld>
  <p:clrMapOvr>
    <a:masterClrMapping/>
  </p:clrMapOvr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2530981"/>
      </p:ext>
    </p:extLst>
  </p:cSld>
  <p:clrMapOvr>
    <a:masterClrMapping/>
  </p:clrMapOvr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0403268"/>
      </p:ext>
    </p:extLst>
  </p:cSld>
  <p:clrMapOvr>
    <a:masterClrMapping/>
  </p:clrMapOvr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174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364077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81660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354437428"/>
      </p:ext>
    </p:extLst>
  </p:cSld>
  <p:clrMapOvr>
    <a:masterClrMapping/>
  </p:clrMapOvr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380104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0128135"/>
      </p:ext>
    </p:extLst>
  </p:cSld>
  <p:clrMapOvr>
    <a:masterClrMapping/>
  </p:clrMapOvr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87483872"/>
      </p:ext>
    </p:extLst>
  </p:cSld>
  <p:clrMapOvr>
    <a:masterClrMapping/>
  </p:clrMapOvr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348027"/>
      </p:ext>
    </p:extLst>
  </p:cSld>
  <p:clrMapOvr>
    <a:masterClrMapping/>
  </p:clrMapOvr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541933"/>
      </p:ext>
    </p:extLst>
  </p:cSld>
  <p:clrMapOvr>
    <a:masterClrMapping/>
  </p:clrMapOvr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031733"/>
      </p:ext>
    </p:extLst>
  </p:cSld>
  <p:clrMapOvr>
    <a:masterClrMapping/>
  </p:clrMapOvr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766415"/>
      </p:ext>
    </p:extLst>
  </p:cSld>
  <p:clrMapOvr>
    <a:masterClrMapping/>
  </p:clrMapOvr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5322414"/>
      </p:ext>
    </p:extLst>
  </p:cSld>
  <p:clrMapOvr>
    <a:masterClrMapping/>
  </p:clrMapOvr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9672505"/>
      </p:ext>
    </p:extLst>
  </p:cSld>
  <p:clrMapOvr>
    <a:masterClrMapping/>
  </p:clrMapOvr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43607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047699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011205"/>
      </p:ext>
    </p:extLst>
  </p:cSld>
  <p:clrMapOvr>
    <a:masterClrMapping/>
  </p:clrMapOvr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669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786063085"/>
      </p:ext>
    </p:extLst>
  </p:cSld>
  <p:clrMapOvr>
    <a:masterClrMapping/>
  </p:clrMapOvr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9195710"/>
      </p:ext>
    </p:extLst>
  </p:cSld>
  <p:clrMapOvr>
    <a:masterClrMapping/>
  </p:clrMapOvr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5097210"/>
      </p:ext>
    </p:extLst>
  </p:cSld>
  <p:clrMapOvr>
    <a:masterClrMapping/>
  </p:clrMapOvr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86093800"/>
      </p:ext>
    </p:extLst>
  </p:cSld>
  <p:clrMapOvr>
    <a:masterClrMapping/>
  </p:clrMapOvr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6101185"/>
      </p:ext>
    </p:extLst>
  </p:cSld>
  <p:clrMapOvr>
    <a:masterClrMapping/>
  </p:clrMapOvr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5250667"/>
      </p:ext>
    </p:extLst>
  </p:cSld>
  <p:clrMapOvr>
    <a:masterClrMapping/>
  </p:clrMapOvr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4252181"/>
      </p:ext>
    </p:extLst>
  </p:cSld>
  <p:clrMapOvr>
    <a:masterClrMapping/>
  </p:clrMapOvr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14196"/>
      </p:ext>
    </p:extLst>
  </p:cSld>
  <p:clrMapOvr>
    <a:masterClrMapping/>
  </p:clrMapOvr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220809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940894"/>
      </p:ext>
    </p:extLst>
  </p:cSld>
  <p:clrMapOvr>
    <a:masterClrMapping/>
  </p:clrMapOvr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11610"/>
      </p:ext>
    </p:extLst>
  </p:cSld>
  <p:clrMapOvr>
    <a:masterClrMapping/>
  </p:clrMapOvr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330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926512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5108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87726382"/>
      </p:ext>
    </p:extLst>
  </p:cSld>
  <p:clrMapOvr>
    <a:masterClrMapping/>
  </p:clrMapOvr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458902"/>
      </p:ext>
    </p:extLst>
  </p:cSld>
  <p:clrMapOvr>
    <a:masterClrMapping/>
  </p:clrMapOvr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663467"/>
      </p:ext>
    </p:extLst>
  </p:cSld>
  <p:clrMapOvr>
    <a:masterClrMapping/>
  </p:clrMapOvr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33229431"/>
      </p:ext>
    </p:extLst>
  </p:cSld>
  <p:clrMapOvr>
    <a:masterClrMapping/>
  </p:clrMapOvr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6510040"/>
      </p:ext>
    </p:extLst>
  </p:cSld>
  <p:clrMapOvr>
    <a:masterClrMapping/>
  </p:clrMapOvr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908292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647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4764073"/>
      </p:ext>
    </p:extLst>
  </p:cSld>
  <p:clrMapOvr>
    <a:masterClrMapping/>
  </p:clrMapOvr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9576522"/>
      </p:ext>
    </p:extLst>
  </p:cSld>
  <p:clrMapOvr>
    <a:masterClrMapping/>
  </p:clrMapOvr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936923"/>
      </p:ext>
    </p:extLst>
  </p:cSld>
  <p:clrMapOvr>
    <a:masterClrMapping/>
  </p:clrMapOvr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884893"/>
      </p:ext>
    </p:extLst>
  </p:cSld>
  <p:clrMapOvr>
    <a:masterClrMapping/>
  </p:clrMapOvr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341880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6559551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5393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12762682"/>
      </p:ext>
    </p:extLst>
  </p:cSld>
  <p:clrMapOvr>
    <a:masterClrMapping/>
  </p:clrMapOvr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7064398"/>
      </p:ext>
    </p:extLst>
  </p:cSld>
  <p:clrMapOvr>
    <a:masterClrMapping/>
  </p:clrMapOvr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241627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95521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871640693"/>
      </p:ext>
    </p:extLst>
  </p:cSld>
  <p:clrMapOvr>
    <a:masterClrMapping/>
  </p:clrMapOvr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7264028"/>
      </p:ext>
    </p:extLst>
  </p:cSld>
  <p:clrMapOvr>
    <a:masterClrMapping/>
  </p:clrMapOvr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668012"/>
      </p:ext>
    </p:extLst>
  </p:cSld>
  <p:clrMapOvr>
    <a:masterClrMapping/>
  </p:clrMapOvr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3996953"/>
      </p:ext>
    </p:extLst>
  </p:cSld>
  <p:clrMapOvr>
    <a:masterClrMapping/>
  </p:clrMapOvr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2654277"/>
      </p:ext>
    </p:extLst>
  </p:cSld>
  <p:clrMapOvr>
    <a:masterClrMapping/>
  </p:clrMapOvr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5669764"/>
      </p:ext>
    </p:extLst>
  </p:cSld>
  <p:clrMapOvr>
    <a:masterClrMapping/>
  </p:clrMapOvr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8002909"/>
      </p:ext>
    </p:extLst>
  </p:cSld>
  <p:clrMapOvr>
    <a:masterClrMapping/>
  </p:clrMapOvr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5548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43499801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32419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680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572044491"/>
      </p:ext>
    </p:extLst>
  </p:cSld>
  <p:clrMapOvr>
    <a:masterClrMapping/>
  </p:clrMapOvr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9981250"/>
      </p:ext>
    </p:extLst>
  </p:cSld>
  <p:clrMapOvr>
    <a:masterClrMapping/>
  </p:clrMapOvr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280648"/>
      </p:ext>
    </p:extLst>
  </p:cSld>
  <p:clrMapOvr>
    <a:masterClrMapping/>
  </p:clrMapOvr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12670427"/>
      </p:ext>
    </p:extLst>
  </p:cSld>
  <p:clrMapOvr>
    <a:masterClrMapping/>
  </p:clrMapOvr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75686633"/>
      </p:ext>
    </p:extLst>
  </p:cSld>
  <p:clrMapOvr>
    <a:masterClrMapping/>
  </p:clrMapOvr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0829262"/>
      </p:ext>
    </p:extLst>
  </p:cSld>
  <p:clrMapOvr>
    <a:masterClrMapping/>
  </p:clrMapOvr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495158"/>
      </p:ext>
    </p:extLst>
  </p:cSld>
  <p:clrMapOvr>
    <a:masterClrMapping/>
  </p:clrMapOvr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5750413"/>
      </p:ext>
    </p:extLst>
  </p:cSld>
  <p:clrMapOvr>
    <a:masterClrMapping/>
  </p:clrMapOvr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3645867"/>
      </p:ext>
    </p:extLst>
  </p:cSld>
  <p:clrMapOvr>
    <a:masterClrMapping/>
  </p:clrMapOvr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453664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90007778"/>
      </p:ext>
    </p:extLst>
  </p:cSld>
  <p:clrMapOvr>
    <a:masterClrMapping/>
  </p:clrMapOvr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79384"/>
      </p:ext>
    </p:extLst>
  </p:cSld>
  <p:clrMapOvr>
    <a:masterClrMapping/>
  </p:clrMapOvr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10591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US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0212420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674411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2084787053"/>
      </p:ext>
    </p:extLst>
  </p:cSld>
  <p:clrMapOvr>
    <a:masterClrMapping/>
  </p:clrMapOvr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2702801"/>
      </p:ext>
    </p:extLst>
  </p:cSld>
  <p:clrMapOvr>
    <a:masterClrMapping/>
  </p:clrMapOvr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0025"/>
            <a:ext cx="8232775" cy="863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68313" y="1412875"/>
            <a:ext cx="8234362" cy="451961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430753545"/>
      </p:ext>
    </p:extLst>
  </p:cSld>
  <p:clrMapOvr>
    <a:masterClrMapping/>
  </p:clrMapOvr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843294"/>
      </p:ext>
    </p:extLst>
  </p:cSld>
  <p:clrMapOvr>
    <a:masterClrMapping/>
  </p:clrMapOvr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54927"/>
      </p:ext>
    </p:extLst>
  </p:cSld>
  <p:clrMapOvr>
    <a:masterClrMapping/>
  </p:clrMapOvr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65360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6718961"/>
      </p:ext>
    </p:extLst>
  </p:cSld>
  <p:clrMapOvr>
    <a:masterClrMapping/>
  </p:clrMapOvr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110932"/>
      </p:ext>
    </p:extLst>
  </p:cSld>
  <p:clrMapOvr>
    <a:masterClrMapping/>
  </p:clrMapOvr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141201"/>
      </p:ext>
    </p:extLst>
  </p:cSld>
  <p:clrMapOvr>
    <a:masterClrMapping/>
  </p:clrMapOvr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4398686"/>
      </p:ext>
    </p:extLst>
  </p:cSld>
  <p:clrMapOvr>
    <a:masterClrMapping/>
  </p:clrMapOvr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262409"/>
      </p:ext>
    </p:extLst>
  </p:cSld>
  <p:clrMapOvr>
    <a:masterClrMapping/>
  </p:clrMapOvr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8616445"/>
      </p:ext>
    </p:extLst>
  </p:cSld>
  <p:clrMapOvr>
    <a:masterClrMapping/>
  </p:clrMapOvr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0323689"/>
      </p:ext>
    </p:extLst>
  </p:cSld>
  <p:clrMapOvr>
    <a:masterClrMapping/>
  </p:clrMapOvr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5441676"/>
      </p:ext>
    </p:extLst>
  </p:cSld>
  <p:clrMapOvr>
    <a:masterClrMapping/>
  </p:clrMapOvr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8001502"/>
      </p:ext>
    </p:extLst>
  </p:cSld>
  <p:clrMapOvr>
    <a:masterClrMapping/>
  </p:clrMapOvr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312245"/>
      </p:ext>
    </p:extLst>
  </p:cSld>
  <p:clrMapOvr>
    <a:masterClrMapping/>
  </p:clrMapOvr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61397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72512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72512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4261" y="5747023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Freeform 9"/>
          <p:cNvSpPr>
            <a:spLocks/>
          </p:cNvSpPr>
          <p:nvPr userDrawn="1"/>
        </p:nvSpPr>
        <p:spPr bwMode="gray">
          <a:xfrm>
            <a:off x="2272917" y="2400749"/>
            <a:ext cx="6873464" cy="2496200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13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2380" y="4409923"/>
            <a:ext cx="2279379" cy="1336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5093863"/>
      </p:ext>
    </p:extLst>
  </p:cSld>
  <p:clrMapOvr>
    <a:masterClrMapping/>
  </p:clrMapOvr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8548294"/>
      </p:ext>
    </p:extLst>
  </p:cSld>
  <p:clrMapOvr>
    <a:masterClrMapping/>
  </p:clrMapOvr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7782954"/>
      </p:ext>
    </p:extLst>
  </p:cSld>
  <p:clrMapOvr>
    <a:masterClrMapping/>
  </p:clrMapOvr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0796731"/>
      </p:ext>
    </p:extLst>
  </p:cSld>
  <p:clrMapOvr>
    <a:masterClrMapping/>
  </p:clrMapOvr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0682625"/>
      </p:ext>
    </p:extLst>
  </p:cSld>
  <p:clrMapOvr>
    <a:masterClrMapping/>
  </p:clrMapOvr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2269279"/>
      </p:ext>
    </p:extLst>
  </p:cSld>
  <p:clrMapOvr>
    <a:masterClrMapping/>
  </p:clrMapOvr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306148"/>
      </p:ext>
    </p:extLst>
  </p:cSld>
  <p:clrMapOvr>
    <a:masterClrMapping/>
  </p:clrMapOvr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9289157"/>
      </p:ext>
    </p:extLst>
  </p:cSld>
  <p:clrMapOvr>
    <a:masterClrMapping/>
  </p:clrMapOvr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3831293"/>
      </p:ext>
    </p:extLst>
  </p:cSld>
  <p:clrMapOvr>
    <a:masterClrMapping/>
  </p:clrMapOvr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5659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422399" y="6413445"/>
            <a:ext cx="5849257" cy="201600"/>
          </a:xfrm>
        </p:spPr>
        <p:txBody>
          <a:bodyPr/>
          <a:lstStyle/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740408"/>
      </p:ext>
    </p:extLst>
  </p:cSld>
  <p:clrMapOvr>
    <a:masterClrMapping/>
  </p:clrMapOvr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306920"/>
      </p:ext>
    </p:extLst>
  </p:cSld>
  <p:clrMapOvr>
    <a:masterClrMapping/>
  </p:clrMapOvr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829805"/>
      </p:ext>
    </p:extLst>
  </p:cSld>
  <p:clrMapOvr>
    <a:masterClrMapping/>
  </p:clrMapOvr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5806860"/>
      </p:ext>
    </p:extLst>
  </p:cSld>
  <p:clrMapOvr>
    <a:masterClrMapping/>
  </p:clrMapOvr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4007424"/>
      </p:ext>
    </p:extLst>
  </p:cSld>
  <p:clrMapOvr>
    <a:masterClrMapping/>
  </p:clrMapOvr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065823"/>
      </p:ext>
    </p:extLst>
  </p:cSld>
  <p:clrMapOvr>
    <a:masterClrMapping/>
  </p:clrMapOvr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4990670"/>
      </p:ext>
    </p:extLst>
  </p:cSld>
  <p:clrMapOvr>
    <a:masterClrMapping/>
  </p:clrMapOvr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7021695"/>
      </p:ext>
    </p:extLst>
  </p:cSld>
  <p:clrMapOvr>
    <a:masterClrMapping/>
  </p:clrMapOvr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90778122"/>
      </p:ext>
    </p:extLst>
  </p:cSld>
  <p:clrMapOvr>
    <a:masterClrMapping/>
  </p:clrMapOvr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5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0847862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6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0360427"/>
      </p:ext>
    </p:extLst>
  </p:cSld>
  <p:clrMapOvr>
    <a:masterClrMapping/>
  </p:clrMapOvr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7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3805110"/>
      </p:ext>
    </p:extLst>
  </p:cSld>
  <p:clrMapOvr>
    <a:masterClrMapping/>
  </p:clrMapOvr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8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1801731"/>
      </p:ext>
    </p:extLst>
  </p:cSld>
  <p:clrMapOvr>
    <a:masterClrMapping/>
  </p:clrMapOvr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9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073563"/>
      </p:ext>
    </p:extLst>
  </p:cSld>
  <p:clrMapOvr>
    <a:masterClrMapping/>
  </p:clrMapOvr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0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6654125"/>
      </p:ext>
    </p:extLst>
  </p:cSld>
  <p:clrMapOvr>
    <a:masterClrMapping/>
  </p:clrMapOvr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7628655"/>
      </p:ext>
    </p:extLst>
  </p:cSld>
  <p:clrMapOvr>
    <a:masterClrMapping/>
  </p:clrMapOvr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08392" y="5340096"/>
            <a:ext cx="987552" cy="1156968"/>
          </a:xfrm>
          <a:prstGeom prst="rect">
            <a:avLst/>
          </a:prstGeom>
        </p:spPr>
      </p:pic>
      <p:sp>
        <p:nvSpPr>
          <p:cNvPr id="10" name="Rectangle 1"/>
          <p:cNvSpPr>
            <a:spLocks noChangeAspect="1"/>
          </p:cNvSpPr>
          <p:nvPr userDrawn="1"/>
        </p:nvSpPr>
        <p:spPr>
          <a:xfrm>
            <a:off x="1932782" y="777241"/>
            <a:ext cx="6755607" cy="3400425"/>
          </a:xfrm>
          <a:custGeom>
            <a:avLst/>
            <a:gdLst>
              <a:gd name="connsiteX0" fmla="*/ 0 w 6753225"/>
              <a:gd name="connsiteY0" fmla="*/ 0 h 3400425"/>
              <a:gd name="connsiteX1" fmla="*/ 6753225 w 6753225"/>
              <a:gd name="connsiteY1" fmla="*/ 0 h 3400425"/>
              <a:gd name="connsiteX2" fmla="*/ 6753225 w 6753225"/>
              <a:gd name="connsiteY2" fmla="*/ 3400425 h 3400425"/>
              <a:gd name="connsiteX3" fmla="*/ 0 w 6753225"/>
              <a:gd name="connsiteY3" fmla="*/ 3400425 h 3400425"/>
              <a:gd name="connsiteX4" fmla="*/ 0 w 6753225"/>
              <a:gd name="connsiteY4" fmla="*/ 0 h 3400425"/>
              <a:gd name="connsiteX0" fmla="*/ 0 w 6755607"/>
              <a:gd name="connsiteY0" fmla="*/ 1197768 h 3400425"/>
              <a:gd name="connsiteX1" fmla="*/ 6755607 w 6755607"/>
              <a:gd name="connsiteY1" fmla="*/ 0 h 3400425"/>
              <a:gd name="connsiteX2" fmla="*/ 6755607 w 6755607"/>
              <a:gd name="connsiteY2" fmla="*/ 3400425 h 3400425"/>
              <a:gd name="connsiteX3" fmla="*/ 2382 w 6755607"/>
              <a:gd name="connsiteY3" fmla="*/ 3400425 h 3400425"/>
              <a:gd name="connsiteX4" fmla="*/ 0 w 6755607"/>
              <a:gd name="connsiteY4" fmla="*/ 1197768 h 34004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55607" h="3400425">
                <a:moveTo>
                  <a:pt x="0" y="1197768"/>
                </a:moveTo>
                <a:lnTo>
                  <a:pt x="6755607" y="0"/>
                </a:lnTo>
                <a:lnTo>
                  <a:pt x="6755607" y="3400425"/>
                </a:lnTo>
                <a:lnTo>
                  <a:pt x="2382" y="3400425"/>
                </a:lnTo>
                <a:lnTo>
                  <a:pt x="0" y="1197768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2" name="Title 1"/>
          <p:cNvSpPr>
            <a:spLocks noGrp="1"/>
          </p:cNvSpPr>
          <p:nvPr>
            <p:ph type="ctrTitle"/>
          </p:nvPr>
        </p:nvSpPr>
        <p:spPr>
          <a:xfrm>
            <a:off x="2212847" y="2240280"/>
            <a:ext cx="6217920" cy="860400"/>
          </a:xfrm>
        </p:spPr>
        <p:txBody>
          <a:bodyPr/>
          <a:lstStyle>
            <a:lvl1pPr>
              <a:defRPr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2212848" y="3220754"/>
            <a:ext cx="6217920" cy="645742"/>
          </a:xfrm>
        </p:spPr>
        <p:txBody>
          <a:bodyPr/>
          <a:lstStyle>
            <a:lvl1pPr marL="0" indent="0" algn="l">
              <a:buNone/>
              <a:defRPr sz="2000">
                <a:solidFill>
                  <a:srgbClr val="404040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600">
                <a:solidFill>
                  <a:srgbClr val="404040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65752319"/>
      </p:ext>
    </p:extLst>
  </p:cSld>
  <p:clrMapOvr>
    <a:masterClrMapping/>
  </p:clrMapOvr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 with beam (legacy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 userDrawn="1"/>
        </p:nvGrpSpPr>
        <p:grpSpPr>
          <a:xfrm>
            <a:off x="-6531" y="2405084"/>
            <a:ext cx="9150532" cy="3349170"/>
            <a:chOff x="-6532" y="2405084"/>
            <a:chExt cx="9150532" cy="3349170"/>
          </a:xfrm>
        </p:grpSpPr>
        <p:sp>
          <p:nvSpPr>
            <p:cNvPr id="1032" name="Freeform 8"/>
            <p:cNvSpPr>
              <a:spLocks/>
            </p:cNvSpPr>
            <p:nvPr userDrawn="1"/>
          </p:nvSpPr>
          <p:spPr bwMode="gray">
            <a:xfrm>
              <a:off x="2273222" y="2405084"/>
              <a:ext cx="6870778" cy="2495225"/>
            </a:xfrm>
            <a:custGeom>
              <a:avLst/>
              <a:gdLst/>
              <a:ahLst/>
              <a:cxnLst>
                <a:cxn ang="0">
                  <a:pos x="0" y="1852"/>
                </a:cxn>
                <a:cxn ang="0">
                  <a:pos x="5081" y="0"/>
                </a:cxn>
                <a:cxn ang="0">
                  <a:pos x="5081" y="968"/>
                </a:cxn>
                <a:cxn ang="0">
                  <a:pos x="0" y="1852"/>
                </a:cxn>
              </a:cxnLst>
              <a:rect l="0" t="0" r="r" b="b"/>
              <a:pathLst>
                <a:path w="5081" h="1852">
                  <a:moveTo>
                    <a:pt x="0" y="1852"/>
                  </a:moveTo>
                  <a:lnTo>
                    <a:pt x="5081" y="0"/>
                  </a:lnTo>
                  <a:lnTo>
                    <a:pt x="5081" y="968"/>
                  </a:lnTo>
                  <a:lnTo>
                    <a:pt x="0" y="1852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646464"/>
                </a:solidFill>
                <a:cs typeface="Arial" pitchFamily="34" charset="0"/>
              </a:endParaRPr>
            </a:p>
          </p:txBody>
        </p:sp>
        <p:pic>
          <p:nvPicPr>
            <p:cNvPr id="8" name="Picture 3"/>
            <p:cNvPicPr>
              <a:picLocks noChangeAspect="1" noChangeArrowheads="1"/>
            </p:cNvPicPr>
            <p:nvPr userDrawn="1"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-6532" y="4411503"/>
              <a:ext cx="2289891" cy="134275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67712" y="777600"/>
            <a:ext cx="5524328" cy="86040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67712" y="1753200"/>
            <a:ext cx="5524328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  <a:lvl2pPr marL="0" indent="0" algn="l">
              <a:buNone/>
              <a:defRPr sz="1600">
                <a:solidFill>
                  <a:schemeClr val="bg1"/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subtitle style</a:t>
            </a:r>
            <a:endParaRPr lang="en-GB" dirty="0"/>
          </a:p>
        </p:txBody>
      </p:sp>
      <p:pic>
        <p:nvPicPr>
          <p:cNvPr id="10" name="Picture 9" descr="EY_Logo2.emf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2267713" y="5754254"/>
            <a:ext cx="989153" cy="749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825765"/>
      </p:ext>
    </p:extLst>
  </p:cSld>
  <p:clrMapOvr>
    <a:masterClrMapping/>
  </p:clrMapOvr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32775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5599"/>
            <a:ext cx="8229600" cy="469897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  <a:lvl2pPr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2pPr>
            <a:lvl3pPr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3pPr>
            <a:lvl4pPr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4pPr>
            <a:lvl5pPr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646464"/>
                </a:solidFill>
              </a:rPr>
              <a:t>1 January 2014</a:t>
            </a:r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646464"/>
                </a:solidFill>
              </a:rPr>
              <a:t>Presentation title</a:t>
            </a:r>
            <a:endParaRPr lang="en-GB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096220"/>
      </p:ext>
    </p:extLst>
  </p:cSld>
  <p:clrMapOvr>
    <a:masterClrMapping/>
  </p:clrMapOvr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32775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5599"/>
            <a:ext cx="8229600" cy="46989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  <a:lvl2pPr marL="0" indent="0">
              <a:buNone/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2pPr>
            <a:lvl3pPr marL="0" indent="0">
              <a:buNone/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3pPr>
            <a:lvl4pPr marL="0" indent="0">
              <a:buNone/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4pPr>
            <a:lvl5pPr marL="0" indent="0">
              <a:buNone/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646464"/>
                </a:solidFill>
              </a:rPr>
              <a:t>1 January 2014</a:t>
            </a:r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646464"/>
                </a:solidFill>
              </a:rPr>
              <a:t>Presentation title</a:t>
            </a:r>
            <a:endParaRPr lang="en-GB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353502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_no_first_level_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32775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5599"/>
            <a:ext cx="8229600" cy="469897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  <a:lvl2pPr marL="356616"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2pPr>
            <a:lvl3pPr marL="713232"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3pPr>
            <a:lvl4pPr marL="1069848"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4pPr>
            <a:lvl5pPr marL="1426464"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646464"/>
                </a:solidFill>
              </a:rPr>
              <a:t>1 January 2014</a:t>
            </a:r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646464"/>
                </a:solidFill>
              </a:rPr>
              <a:t>Presentation title</a:t>
            </a:r>
            <a:endParaRPr lang="en-GB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8068801"/>
      </p:ext>
    </p:extLst>
  </p:cSld>
  <p:clrMapOvr>
    <a:masterClrMapping/>
  </p:clrMapOvr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32775" cy="860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646464"/>
                </a:solidFill>
              </a:rPr>
              <a:t>1 January 2014</a:t>
            </a:r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646464"/>
                </a:solidFill>
              </a:rPr>
              <a:t>Presentation title</a:t>
            </a:r>
            <a:endParaRPr lang="en-GB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3980651"/>
      </p:ext>
    </p:extLst>
  </p:cSld>
  <p:clrMapOvr>
    <a:masterClrMapping/>
  </p:clrMapOvr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, no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32775" cy="8604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646464"/>
                </a:solidFill>
              </a:rPr>
              <a:t>1 January 2014</a:t>
            </a:r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646464"/>
                </a:solidFill>
              </a:rPr>
              <a:t>Presentation title</a:t>
            </a:r>
            <a:endParaRPr lang="en-GB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3164607"/>
      </p:ext>
    </p:extLst>
  </p:cSld>
  <p:clrMapOvr>
    <a:masterClrMapping/>
  </p:clrMapOvr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32775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26465"/>
            <a:ext cx="4038600" cy="469811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  <a:lvl2pPr>
              <a:defRPr sz="2400">
                <a:solidFill>
                  <a:schemeClr val="bg1"/>
                </a:solidFill>
                <a:latin typeface="+mn-lt"/>
                <a:cs typeface="Arial" pitchFamily="34" charset="0"/>
              </a:defRPr>
            </a:lvl2pPr>
            <a:lvl3pPr>
              <a:defRPr sz="2000">
                <a:solidFill>
                  <a:schemeClr val="bg1"/>
                </a:solidFill>
                <a:latin typeface="+mn-lt"/>
                <a:cs typeface="Arial" pitchFamily="34" charset="0"/>
              </a:defRPr>
            </a:lvl3pPr>
            <a:lvl4pPr>
              <a:defRPr sz="1800">
                <a:solidFill>
                  <a:schemeClr val="bg1"/>
                </a:solidFill>
                <a:latin typeface="+mn-lt"/>
                <a:cs typeface="Arial" pitchFamily="34" charset="0"/>
              </a:defRPr>
            </a:lvl4pPr>
            <a:lvl5pPr>
              <a:defRPr sz="1800">
                <a:solidFill>
                  <a:schemeClr val="bg1"/>
                </a:solidFill>
                <a:latin typeface="+mn-lt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26465"/>
            <a:ext cx="4038600" cy="4698111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  <a:lvl2pPr>
              <a:defRPr sz="2400">
                <a:solidFill>
                  <a:schemeClr val="bg1"/>
                </a:solidFill>
                <a:latin typeface="+mn-lt"/>
                <a:cs typeface="Arial" pitchFamily="34" charset="0"/>
              </a:defRPr>
            </a:lvl2pPr>
            <a:lvl3pPr>
              <a:defRPr sz="2000">
                <a:solidFill>
                  <a:schemeClr val="bg1"/>
                </a:solidFill>
                <a:latin typeface="+mn-lt"/>
                <a:cs typeface="Arial" pitchFamily="34" charset="0"/>
              </a:defRPr>
            </a:lvl3pPr>
            <a:lvl4pPr>
              <a:defRPr sz="1800">
                <a:solidFill>
                  <a:schemeClr val="bg1"/>
                </a:solidFill>
                <a:latin typeface="+mn-lt"/>
                <a:cs typeface="Arial" pitchFamily="34" charset="0"/>
              </a:defRPr>
            </a:lvl4pPr>
            <a:lvl5pPr>
              <a:defRPr sz="1800">
                <a:solidFill>
                  <a:schemeClr val="bg1"/>
                </a:solidFill>
                <a:latin typeface="+mn-lt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646464"/>
                </a:solidFill>
              </a:rPr>
              <a:t>1 January 2014</a:t>
            </a:r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646464"/>
                </a:solidFill>
              </a:rPr>
              <a:t>Presentation title</a:t>
            </a:r>
            <a:endParaRPr lang="en-GB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3904234"/>
      </p:ext>
    </p:extLst>
  </p:cSld>
  <p:clrMapOvr>
    <a:masterClrMapping/>
  </p:clrMapOvr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32775" cy="86040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>
                <a:solidFill>
                  <a:srgbClr val="646464"/>
                </a:solidFill>
              </a:rPr>
              <a:t>1 January 2014</a:t>
            </a:r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>
                <a:solidFill>
                  <a:srgbClr val="646464"/>
                </a:solidFill>
              </a:rPr>
              <a:t>Presentation title</a:t>
            </a:r>
            <a:endParaRPr lang="en-GB" dirty="0">
              <a:solidFill>
                <a:srgbClr val="646464"/>
              </a:solidFill>
            </a:endParaRPr>
          </a:p>
        </p:txBody>
      </p:sp>
      <p:sp>
        <p:nvSpPr>
          <p:cNvPr id="1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21114"/>
            <a:ext cx="4042800" cy="399496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21114"/>
            <a:ext cx="4042800" cy="3994963"/>
          </a:xfrm>
          <a:prstGeom prst="rect">
            <a:avLst/>
          </a:prstGeo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4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5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26464"/>
            <a:ext cx="4042800" cy="640800"/>
          </a:xfrm>
          <a:prstGeom prst="rect">
            <a:avLst/>
          </a:prstGeo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26464"/>
            <a:ext cx="4042800" cy="640800"/>
          </a:xfrm>
          <a:prstGeom prst="rect">
            <a:avLst/>
          </a:prstGeom>
        </p:spPr>
        <p:txBody>
          <a:bodyPr anchor="t" anchorCtr="0"/>
          <a:lstStyle>
            <a:lvl1pPr>
              <a:buNone/>
              <a:defRPr b="1">
                <a:solidFill>
                  <a:schemeClr val="bg1"/>
                </a:solidFill>
              </a:defRPr>
            </a:lvl1pPr>
          </a:lstStyle>
          <a:p>
            <a:pPr lvl="0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3114707"/>
      </p:ext>
    </p:extLst>
  </p:cSld>
  <p:clrMapOvr>
    <a:masterClrMapping/>
  </p:clrMapOvr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3" y="1024129"/>
            <a:ext cx="8229600" cy="1643063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n-lt"/>
                <a:cs typeface="Arial" pitchFamily="34" charset="0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US" smtClean="0">
                <a:solidFill>
                  <a:srgbClr val="646464"/>
                </a:solidFill>
              </a:rPr>
              <a:t>1 January 2014</a:t>
            </a:r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GB" smtClean="0">
                <a:solidFill>
                  <a:srgbClr val="646464"/>
                </a:solidFill>
              </a:rPr>
              <a:t>Presentation title</a:t>
            </a:r>
            <a:endParaRPr lang="en-GB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5795954"/>
      </p:ext>
    </p:extLst>
  </p:cSld>
  <p:clrMapOvr>
    <a:masterClrMapping/>
  </p:clrMapOvr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077" name="Freeform 5"/>
          <p:cNvSpPr>
            <a:spLocks/>
          </p:cNvSpPr>
          <p:nvPr userDrawn="1"/>
        </p:nvSpPr>
        <p:spPr bwMode="gray">
          <a:xfrm>
            <a:off x="457200" y="1042417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646464"/>
                </a:solidFill>
              </a:rPr>
              <a:t>1 January 2014</a:t>
            </a:r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646464"/>
                </a:solidFill>
              </a:rPr>
              <a:t>Presentation title</a:t>
            </a:r>
            <a:endParaRPr lang="en-GB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4638299"/>
      </p:ext>
    </p:extLst>
  </p:cSld>
  <p:clrMapOvr>
    <a:masterClrMapping/>
  </p:clrMapOvr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01" name="Freeform 5"/>
          <p:cNvSpPr>
            <a:spLocks/>
          </p:cNvSpPr>
          <p:nvPr userDrawn="1"/>
        </p:nvSpPr>
        <p:spPr bwMode="gray">
          <a:xfrm>
            <a:off x="457200" y="1042417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646464"/>
                </a:solidFill>
              </a:rPr>
              <a:t>1 January 2014</a:t>
            </a:r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646464"/>
                </a:solidFill>
              </a:rPr>
              <a:t>Presentation title</a:t>
            </a:r>
            <a:endParaRPr lang="en-GB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8280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101" name="Freeform 5"/>
          <p:cNvSpPr>
            <a:spLocks/>
          </p:cNvSpPr>
          <p:nvPr userDrawn="1"/>
        </p:nvSpPr>
        <p:spPr bwMode="gray">
          <a:xfrm>
            <a:off x="457200" y="1040401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print"/>
            <a:srcRect/>
            <a:stretch>
              <a:fillRect/>
            </a:stretch>
          </a:blip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646464"/>
                </a:solidFill>
              </a:rPr>
              <a:t>1 January 2014</a:t>
            </a:r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646464"/>
                </a:solidFill>
              </a:rPr>
              <a:t>Presentation title</a:t>
            </a:r>
            <a:endParaRPr lang="en-GB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73420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646464"/>
                </a:solidFill>
              </a:rPr>
              <a:t>1 January 2014</a:t>
            </a:r>
            <a:endParaRPr lang="en-US" dirty="0">
              <a:solidFill>
                <a:srgbClr val="646464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646464"/>
                </a:solidFill>
              </a:rPr>
              <a:t>Presentation title</a:t>
            </a:r>
            <a:endParaRPr lang="en-GB" dirty="0">
              <a:solidFill>
                <a:srgbClr val="64646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70858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  <a:prstGeom prst="rect">
            <a:avLst/>
          </a:prstGeo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+mn-lt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992390219"/>
      </p:ext>
    </p:extLst>
  </p:cSld>
  <p:clrMapOvr>
    <a:masterClrMapping/>
  </p:clrMapOvr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53376018"/>
      </p:ext>
    </p:extLst>
  </p:cSld>
  <p:clrMapOvr>
    <a:masterClrMapping/>
  </p:clrMapOvr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17119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011205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940894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647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95521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06808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0900077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76718961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152165142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1204203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3916223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061472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8305867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8531840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66013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0288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3836098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chemeClr val="bg1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301120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4483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999655741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4601104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5379168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44782979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9930552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309084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7680262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533194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14550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sp>
        <p:nvSpPr>
          <p:cNvPr id="3077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9940894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5128294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917786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2506009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83146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199814718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5024767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141392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047725528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3639313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97600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sp>
        <p:nvSpPr>
          <p:cNvPr id="4101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6478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9855125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073134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882174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4531117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7191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29015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12689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al leg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5612" y="719139"/>
            <a:ext cx="3506400" cy="5210062"/>
          </a:xfrm>
        </p:spPr>
        <p:txBody>
          <a:bodyPr/>
          <a:lstStyle>
            <a:lvl1pPr marL="0" indent="0" algn="l" defTabSz="995363" rtl="0" fontAlgn="base">
              <a:lnSpc>
                <a:spcPct val="100000"/>
              </a:lnSpc>
              <a:spcBef>
                <a:spcPct val="70000"/>
              </a:spcBef>
              <a:spcAft>
                <a:spcPct val="0"/>
              </a:spcAft>
              <a:buSzPct val="100000"/>
              <a:buNone/>
              <a:defRPr lang="en-US" sz="12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76213" indent="-1762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900" b="1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0" indent="0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SzPct val="100000"/>
              <a:buNone/>
              <a:defRPr lang="en-US" sz="800" kern="1200" noProof="0" dirty="0" smtClean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8913" indent="-188913" algn="l" defTabSz="995363" rtl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>
                <a:schemeClr val="accent2"/>
              </a:buClr>
              <a:buSzPct val="70000"/>
              <a:buFont typeface="Arial" pitchFamily="34" charset="0"/>
              <a:buChar char="►"/>
              <a:defRPr lang="en-US" sz="800" kern="1200" noProof="0" dirty="0"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</a:lstStyle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96348578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1449127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>
          <a:xfrm>
            <a:off x="-1066800" y="-1066800"/>
            <a:ext cx="914400" cy="914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57021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/>
              <a:t>Real Estate sector - Tax Training 2016</a:t>
            </a:r>
            <a:endParaRPr lang="en-US" dirty="0"/>
          </a:p>
        </p:txBody>
      </p:sp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1955210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2560" y="757504"/>
            <a:ext cx="5490000" cy="860400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2560" y="1753200"/>
            <a:ext cx="5490000" cy="968400"/>
          </a:xfrm>
        </p:spPr>
        <p:txBody>
          <a:bodyPr/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0" indent="0" algn="l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</a:p>
          <a:p>
            <a:pPr lvl="1"/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black">
          <a:xfrm>
            <a:off x="2276919" y="5749040"/>
            <a:ext cx="983415" cy="74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Freeform 8"/>
          <p:cNvSpPr>
            <a:spLocks/>
          </p:cNvSpPr>
          <p:nvPr userDrawn="1"/>
        </p:nvSpPr>
        <p:spPr bwMode="gray">
          <a:xfrm>
            <a:off x="2275423" y="2402505"/>
            <a:ext cx="6868577" cy="2494426"/>
          </a:xfrm>
          <a:custGeom>
            <a:avLst/>
            <a:gdLst/>
            <a:ahLst/>
            <a:cxnLst>
              <a:cxn ang="0">
                <a:pos x="0" y="1852"/>
              </a:cxn>
              <a:cxn ang="0">
                <a:pos x="5081" y="0"/>
              </a:cxn>
              <a:cxn ang="0">
                <a:pos x="5081" y="968"/>
              </a:cxn>
              <a:cxn ang="0">
                <a:pos x="0" y="1852"/>
              </a:cxn>
            </a:cxnLst>
            <a:rect l="0" t="0" r="r" b="b"/>
            <a:pathLst>
              <a:path w="5081" h="1852">
                <a:moveTo>
                  <a:pt x="0" y="1852"/>
                </a:moveTo>
                <a:lnTo>
                  <a:pt x="5081" y="0"/>
                </a:lnTo>
                <a:lnTo>
                  <a:pt x="5081" y="968"/>
                </a:lnTo>
                <a:lnTo>
                  <a:pt x="0" y="1852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12" name="Picture 4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black">
          <a:xfrm>
            <a:off x="0" y="4409832"/>
            <a:ext cx="2284265" cy="13394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342831285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Standard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0220966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8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068680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lumns, no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2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0796252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lumns with heading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96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200" y="2178000"/>
            <a:ext cx="4042800" cy="3994963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8" name="Line 10"/>
          <p:cNvSpPr>
            <a:spLocks noChangeShapeType="1"/>
          </p:cNvSpPr>
          <p:nvPr userDrawn="1"/>
        </p:nvSpPr>
        <p:spPr bwMode="auto">
          <a:xfrm>
            <a:off x="457200" y="1044000"/>
            <a:ext cx="8229600" cy="0"/>
          </a:xfrm>
          <a:prstGeom prst="line">
            <a:avLst/>
          </a:prstGeom>
          <a:noFill/>
          <a:ln w="19050">
            <a:solidFill>
              <a:schemeClr val="accent2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2"/>
          </p:nvPr>
        </p:nvSpPr>
        <p:spPr>
          <a:xfrm>
            <a:off x="457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4651200" y="1490400"/>
            <a:ext cx="4042800" cy="640800"/>
          </a:xfrm>
        </p:spPr>
        <p:txBody>
          <a:bodyPr anchor="b" anchorCtr="0"/>
          <a:lstStyle>
            <a:lvl1pPr>
              <a:buNone/>
              <a:defRPr b="1"/>
            </a:lvl1pPr>
          </a:lstStyle>
          <a:p>
            <a:pPr lvl="0"/>
            <a:endParaRPr lang="en-GB" dirty="0"/>
          </a:p>
        </p:txBody>
      </p:sp>
      <p:sp>
        <p:nvSpPr>
          <p:cNvPr id="9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21272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Key stat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>
          <a:xfrm>
            <a:off x="455614" y="1025525"/>
            <a:ext cx="8229600" cy="1643063"/>
          </a:xfrm>
        </p:spPr>
        <p:txBody>
          <a:bodyPr/>
          <a:lstStyle>
            <a:lvl1pPr marL="0" indent="0" algn="l">
              <a:lnSpc>
                <a:spcPct val="85000"/>
              </a:lnSpc>
              <a:spcBef>
                <a:spcPts val="0"/>
              </a:spcBef>
              <a:buNone/>
              <a:defRPr sz="5000" b="1">
                <a:solidFill>
                  <a:schemeClr val="bg2"/>
                </a:solidFill>
                <a:latin typeface="+mj-lt"/>
              </a:defRPr>
            </a:lvl1pPr>
            <a:lvl2pPr marL="0" indent="0">
              <a:buNone/>
              <a:defRPr/>
            </a:lvl2pPr>
            <a:lvl3pPr marL="0" indent="0">
              <a:buNone/>
              <a:defRPr/>
            </a:lvl3pPr>
            <a:lvl4pPr marL="0" indent="0">
              <a:buNone/>
              <a:defRPr/>
            </a:lvl4pPr>
            <a:lvl5pPr marL="0" indent="0">
              <a:buNone/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Line 11"/>
          <p:cNvSpPr>
            <a:spLocks noChangeShapeType="1"/>
          </p:cNvSpPr>
          <p:nvPr userDrawn="1"/>
        </p:nvSpPr>
        <p:spPr bwMode="auto">
          <a:xfrm>
            <a:off x="457200" y="6242400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754655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39813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763268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6" name="Freeform 5"/>
          <p:cNvSpPr>
            <a:spLocks/>
          </p:cNvSpPr>
          <p:nvPr userDrawn="1"/>
        </p:nvSpPr>
        <p:spPr bwMode="gray">
          <a:xfrm>
            <a:off x="457200" y="1040400"/>
            <a:ext cx="8229600" cy="5184775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3266"/>
              </a:cxn>
              <a:cxn ang="0">
                <a:pos x="5184" y="2352"/>
              </a:cxn>
              <a:cxn ang="0">
                <a:pos x="5184" y="0"/>
              </a:cxn>
              <a:cxn ang="0">
                <a:pos x="0" y="0"/>
              </a:cxn>
            </a:cxnLst>
            <a:rect l="0" t="0" r="r" b="b"/>
            <a:pathLst>
              <a:path w="5184" h="3266">
                <a:moveTo>
                  <a:pt x="0" y="0"/>
                </a:moveTo>
                <a:lnTo>
                  <a:pt x="0" y="3266"/>
                </a:lnTo>
                <a:lnTo>
                  <a:pt x="5184" y="2352"/>
                </a:lnTo>
                <a:lnTo>
                  <a:pt x="5184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6977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>
          <a:xfrm>
            <a:off x="457200" y="201168"/>
            <a:ext cx="8229600" cy="804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/>
            </a:lvl1pPr>
          </a:lstStyle>
          <a:p>
            <a:pPr lvl="0" algn="l" fontAlgn="base">
              <a:lnSpc>
                <a:spcPct val="85000"/>
              </a:lnSpc>
              <a:spcAft>
                <a:spcPct val="0"/>
              </a:spcAft>
            </a:pPr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044000"/>
            <a:ext cx="8225549" cy="518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6291385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oter Placeholder 1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Line 11"/>
          <p:cNvSpPr>
            <a:spLocks noChangeShapeType="1"/>
          </p:cNvSpPr>
          <p:nvPr userDrawn="1"/>
        </p:nvSpPr>
        <p:spPr bwMode="auto">
          <a:xfrm>
            <a:off x="455613" y="6243638"/>
            <a:ext cx="8229600" cy="0"/>
          </a:xfrm>
          <a:prstGeom prst="line">
            <a:avLst/>
          </a:prstGeom>
          <a:noFill/>
          <a:ln w="3175">
            <a:solidFill>
              <a:srgbClr val="80808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8614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13" Type="http://schemas.openxmlformats.org/officeDocument/2006/relationships/slideLayout" Target="../slideLayouts/slideLayout128.xml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slideLayout" Target="../slideLayouts/slideLayout127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Relationship Id="rId14" Type="http://schemas.openxmlformats.org/officeDocument/2006/relationships/theme" Target="../theme/theme10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6.xml"/><Relationship Id="rId13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1.xml"/><Relationship Id="rId7" Type="http://schemas.openxmlformats.org/officeDocument/2006/relationships/slideLayout" Target="../slideLayouts/slideLayout135.xml"/><Relationship Id="rId12" Type="http://schemas.openxmlformats.org/officeDocument/2006/relationships/slideLayout" Target="../slideLayouts/slideLayout140.xml"/><Relationship Id="rId2" Type="http://schemas.openxmlformats.org/officeDocument/2006/relationships/slideLayout" Target="../slideLayouts/slideLayout130.xml"/><Relationship Id="rId1" Type="http://schemas.openxmlformats.org/officeDocument/2006/relationships/slideLayout" Target="../slideLayouts/slideLayout129.xml"/><Relationship Id="rId6" Type="http://schemas.openxmlformats.org/officeDocument/2006/relationships/slideLayout" Target="../slideLayouts/slideLayout134.xml"/><Relationship Id="rId11" Type="http://schemas.openxmlformats.org/officeDocument/2006/relationships/slideLayout" Target="../slideLayouts/slideLayout139.xml"/><Relationship Id="rId5" Type="http://schemas.openxmlformats.org/officeDocument/2006/relationships/slideLayout" Target="../slideLayouts/slideLayout133.xml"/><Relationship Id="rId10" Type="http://schemas.openxmlformats.org/officeDocument/2006/relationships/slideLayout" Target="../slideLayouts/slideLayout138.xml"/><Relationship Id="rId4" Type="http://schemas.openxmlformats.org/officeDocument/2006/relationships/slideLayout" Target="../slideLayouts/slideLayout132.xml"/><Relationship Id="rId9" Type="http://schemas.openxmlformats.org/officeDocument/2006/relationships/slideLayout" Target="../slideLayouts/slideLayout137.xml"/><Relationship Id="rId14" Type="http://schemas.openxmlformats.org/officeDocument/2006/relationships/theme" Target="../theme/theme1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9.xml"/><Relationship Id="rId13" Type="http://schemas.openxmlformats.org/officeDocument/2006/relationships/slideLayout" Target="../slideLayouts/slideLayout154.xml"/><Relationship Id="rId3" Type="http://schemas.openxmlformats.org/officeDocument/2006/relationships/slideLayout" Target="../slideLayouts/slideLayout144.xml"/><Relationship Id="rId7" Type="http://schemas.openxmlformats.org/officeDocument/2006/relationships/slideLayout" Target="../slideLayouts/slideLayout148.xml"/><Relationship Id="rId12" Type="http://schemas.openxmlformats.org/officeDocument/2006/relationships/slideLayout" Target="../slideLayouts/slideLayout153.xml"/><Relationship Id="rId2" Type="http://schemas.openxmlformats.org/officeDocument/2006/relationships/slideLayout" Target="../slideLayouts/slideLayout143.xml"/><Relationship Id="rId1" Type="http://schemas.openxmlformats.org/officeDocument/2006/relationships/slideLayout" Target="../slideLayouts/slideLayout142.xml"/><Relationship Id="rId6" Type="http://schemas.openxmlformats.org/officeDocument/2006/relationships/slideLayout" Target="../slideLayouts/slideLayout147.xml"/><Relationship Id="rId11" Type="http://schemas.openxmlformats.org/officeDocument/2006/relationships/slideLayout" Target="../slideLayouts/slideLayout152.xml"/><Relationship Id="rId5" Type="http://schemas.openxmlformats.org/officeDocument/2006/relationships/slideLayout" Target="../slideLayouts/slideLayout146.xml"/><Relationship Id="rId10" Type="http://schemas.openxmlformats.org/officeDocument/2006/relationships/slideLayout" Target="../slideLayouts/slideLayout151.xml"/><Relationship Id="rId4" Type="http://schemas.openxmlformats.org/officeDocument/2006/relationships/slideLayout" Target="../slideLayouts/slideLayout145.xml"/><Relationship Id="rId9" Type="http://schemas.openxmlformats.org/officeDocument/2006/relationships/slideLayout" Target="../slideLayouts/slideLayout150.xml"/><Relationship Id="rId14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theme" Target="../theme/theme13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5.xml"/><Relationship Id="rId13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0.xml"/><Relationship Id="rId7" Type="http://schemas.openxmlformats.org/officeDocument/2006/relationships/slideLayout" Target="../slideLayouts/slideLayout174.xml"/><Relationship Id="rId12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69.xml"/><Relationship Id="rId1" Type="http://schemas.openxmlformats.org/officeDocument/2006/relationships/slideLayout" Target="../slideLayouts/slideLayout168.xml"/><Relationship Id="rId6" Type="http://schemas.openxmlformats.org/officeDocument/2006/relationships/slideLayout" Target="../slideLayouts/slideLayout173.xml"/><Relationship Id="rId11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2.xml"/><Relationship Id="rId10" Type="http://schemas.openxmlformats.org/officeDocument/2006/relationships/slideLayout" Target="../slideLayouts/slideLayout177.xml"/><Relationship Id="rId4" Type="http://schemas.openxmlformats.org/officeDocument/2006/relationships/slideLayout" Target="../slideLayouts/slideLayout171.xml"/><Relationship Id="rId9" Type="http://schemas.openxmlformats.org/officeDocument/2006/relationships/slideLayout" Target="../slideLayouts/slideLayout176.xml"/><Relationship Id="rId14" Type="http://schemas.openxmlformats.org/officeDocument/2006/relationships/theme" Target="../theme/theme14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8.xml"/><Relationship Id="rId13" Type="http://schemas.openxmlformats.org/officeDocument/2006/relationships/slideLayout" Target="../slideLayouts/slideLayout193.xml"/><Relationship Id="rId3" Type="http://schemas.openxmlformats.org/officeDocument/2006/relationships/slideLayout" Target="../slideLayouts/slideLayout183.xml"/><Relationship Id="rId7" Type="http://schemas.openxmlformats.org/officeDocument/2006/relationships/slideLayout" Target="../slideLayouts/slideLayout187.xml"/><Relationship Id="rId12" Type="http://schemas.openxmlformats.org/officeDocument/2006/relationships/slideLayout" Target="../slideLayouts/slideLayout192.xml"/><Relationship Id="rId2" Type="http://schemas.openxmlformats.org/officeDocument/2006/relationships/slideLayout" Target="../slideLayouts/slideLayout182.xml"/><Relationship Id="rId1" Type="http://schemas.openxmlformats.org/officeDocument/2006/relationships/slideLayout" Target="../slideLayouts/slideLayout181.xml"/><Relationship Id="rId6" Type="http://schemas.openxmlformats.org/officeDocument/2006/relationships/slideLayout" Target="../slideLayouts/slideLayout186.xml"/><Relationship Id="rId11" Type="http://schemas.openxmlformats.org/officeDocument/2006/relationships/slideLayout" Target="../slideLayouts/slideLayout191.xml"/><Relationship Id="rId5" Type="http://schemas.openxmlformats.org/officeDocument/2006/relationships/slideLayout" Target="../slideLayouts/slideLayout185.xml"/><Relationship Id="rId10" Type="http://schemas.openxmlformats.org/officeDocument/2006/relationships/slideLayout" Target="../slideLayouts/slideLayout190.xml"/><Relationship Id="rId4" Type="http://schemas.openxmlformats.org/officeDocument/2006/relationships/slideLayout" Target="../slideLayouts/slideLayout184.xml"/><Relationship Id="rId9" Type="http://schemas.openxmlformats.org/officeDocument/2006/relationships/slideLayout" Target="../slideLayouts/slideLayout189.xml"/><Relationship Id="rId14" Type="http://schemas.openxmlformats.org/officeDocument/2006/relationships/theme" Target="../theme/theme1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1.xml"/><Relationship Id="rId13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196.xml"/><Relationship Id="rId7" Type="http://schemas.openxmlformats.org/officeDocument/2006/relationships/slideLayout" Target="../slideLayouts/slideLayout200.xml"/><Relationship Id="rId12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195.xml"/><Relationship Id="rId1" Type="http://schemas.openxmlformats.org/officeDocument/2006/relationships/slideLayout" Target="../slideLayouts/slideLayout194.xml"/><Relationship Id="rId6" Type="http://schemas.openxmlformats.org/officeDocument/2006/relationships/slideLayout" Target="../slideLayouts/slideLayout199.xml"/><Relationship Id="rId11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198.xml"/><Relationship Id="rId10" Type="http://schemas.openxmlformats.org/officeDocument/2006/relationships/slideLayout" Target="../slideLayouts/slideLayout203.xml"/><Relationship Id="rId4" Type="http://schemas.openxmlformats.org/officeDocument/2006/relationships/slideLayout" Target="../slideLayouts/slideLayout197.xml"/><Relationship Id="rId9" Type="http://schemas.openxmlformats.org/officeDocument/2006/relationships/slideLayout" Target="../slideLayouts/slideLayout202.xml"/><Relationship Id="rId14" Type="http://schemas.openxmlformats.org/officeDocument/2006/relationships/theme" Target="../theme/theme16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4.xml"/><Relationship Id="rId13" Type="http://schemas.openxmlformats.org/officeDocument/2006/relationships/slideLayout" Target="../slideLayouts/slideLayout219.xml"/><Relationship Id="rId3" Type="http://schemas.openxmlformats.org/officeDocument/2006/relationships/slideLayout" Target="../slideLayouts/slideLayout209.xml"/><Relationship Id="rId7" Type="http://schemas.openxmlformats.org/officeDocument/2006/relationships/slideLayout" Target="../slideLayouts/slideLayout213.xml"/><Relationship Id="rId12" Type="http://schemas.openxmlformats.org/officeDocument/2006/relationships/slideLayout" Target="../slideLayouts/slideLayout218.xml"/><Relationship Id="rId2" Type="http://schemas.openxmlformats.org/officeDocument/2006/relationships/slideLayout" Target="../slideLayouts/slideLayout208.xml"/><Relationship Id="rId1" Type="http://schemas.openxmlformats.org/officeDocument/2006/relationships/slideLayout" Target="../slideLayouts/slideLayout207.xml"/><Relationship Id="rId6" Type="http://schemas.openxmlformats.org/officeDocument/2006/relationships/slideLayout" Target="../slideLayouts/slideLayout212.xml"/><Relationship Id="rId11" Type="http://schemas.openxmlformats.org/officeDocument/2006/relationships/slideLayout" Target="../slideLayouts/slideLayout217.xml"/><Relationship Id="rId5" Type="http://schemas.openxmlformats.org/officeDocument/2006/relationships/slideLayout" Target="../slideLayouts/slideLayout211.xml"/><Relationship Id="rId10" Type="http://schemas.openxmlformats.org/officeDocument/2006/relationships/slideLayout" Target="../slideLayouts/slideLayout216.xml"/><Relationship Id="rId4" Type="http://schemas.openxmlformats.org/officeDocument/2006/relationships/slideLayout" Target="../slideLayouts/slideLayout210.xml"/><Relationship Id="rId9" Type="http://schemas.openxmlformats.org/officeDocument/2006/relationships/slideLayout" Target="../slideLayouts/slideLayout215.xml"/><Relationship Id="rId14" Type="http://schemas.openxmlformats.org/officeDocument/2006/relationships/theme" Target="../theme/theme17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7.xml"/><Relationship Id="rId13" Type="http://schemas.openxmlformats.org/officeDocument/2006/relationships/slideLayout" Target="../slideLayouts/slideLayout232.xml"/><Relationship Id="rId3" Type="http://schemas.openxmlformats.org/officeDocument/2006/relationships/slideLayout" Target="../slideLayouts/slideLayout222.xml"/><Relationship Id="rId7" Type="http://schemas.openxmlformats.org/officeDocument/2006/relationships/slideLayout" Target="../slideLayouts/slideLayout226.xml"/><Relationship Id="rId12" Type="http://schemas.openxmlformats.org/officeDocument/2006/relationships/slideLayout" Target="../slideLayouts/slideLayout231.xml"/><Relationship Id="rId2" Type="http://schemas.openxmlformats.org/officeDocument/2006/relationships/slideLayout" Target="../slideLayouts/slideLayout221.xml"/><Relationship Id="rId1" Type="http://schemas.openxmlformats.org/officeDocument/2006/relationships/slideLayout" Target="../slideLayouts/slideLayout220.xml"/><Relationship Id="rId6" Type="http://schemas.openxmlformats.org/officeDocument/2006/relationships/slideLayout" Target="../slideLayouts/slideLayout225.xml"/><Relationship Id="rId11" Type="http://schemas.openxmlformats.org/officeDocument/2006/relationships/slideLayout" Target="../slideLayouts/slideLayout230.xml"/><Relationship Id="rId5" Type="http://schemas.openxmlformats.org/officeDocument/2006/relationships/slideLayout" Target="../slideLayouts/slideLayout224.xml"/><Relationship Id="rId10" Type="http://schemas.openxmlformats.org/officeDocument/2006/relationships/slideLayout" Target="../slideLayouts/slideLayout229.xml"/><Relationship Id="rId4" Type="http://schemas.openxmlformats.org/officeDocument/2006/relationships/slideLayout" Target="../slideLayouts/slideLayout223.xml"/><Relationship Id="rId9" Type="http://schemas.openxmlformats.org/officeDocument/2006/relationships/slideLayout" Target="../slideLayouts/slideLayout228.xml"/><Relationship Id="rId1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0.xml"/><Relationship Id="rId13" Type="http://schemas.openxmlformats.org/officeDocument/2006/relationships/slideLayout" Target="../slideLayouts/slideLayout245.xml"/><Relationship Id="rId3" Type="http://schemas.openxmlformats.org/officeDocument/2006/relationships/slideLayout" Target="../slideLayouts/slideLayout235.xml"/><Relationship Id="rId7" Type="http://schemas.openxmlformats.org/officeDocument/2006/relationships/slideLayout" Target="../slideLayouts/slideLayout239.xml"/><Relationship Id="rId12" Type="http://schemas.openxmlformats.org/officeDocument/2006/relationships/slideLayout" Target="../slideLayouts/slideLayout244.xml"/><Relationship Id="rId2" Type="http://schemas.openxmlformats.org/officeDocument/2006/relationships/slideLayout" Target="../slideLayouts/slideLayout234.xml"/><Relationship Id="rId1" Type="http://schemas.openxmlformats.org/officeDocument/2006/relationships/slideLayout" Target="../slideLayouts/slideLayout233.xml"/><Relationship Id="rId6" Type="http://schemas.openxmlformats.org/officeDocument/2006/relationships/slideLayout" Target="../slideLayouts/slideLayout238.xml"/><Relationship Id="rId11" Type="http://schemas.openxmlformats.org/officeDocument/2006/relationships/slideLayout" Target="../slideLayouts/slideLayout243.xml"/><Relationship Id="rId5" Type="http://schemas.openxmlformats.org/officeDocument/2006/relationships/slideLayout" Target="../slideLayouts/slideLayout237.xml"/><Relationship Id="rId10" Type="http://schemas.openxmlformats.org/officeDocument/2006/relationships/slideLayout" Target="../slideLayouts/slideLayout242.xml"/><Relationship Id="rId4" Type="http://schemas.openxmlformats.org/officeDocument/2006/relationships/slideLayout" Target="../slideLayouts/slideLayout236.xml"/><Relationship Id="rId9" Type="http://schemas.openxmlformats.org/officeDocument/2006/relationships/slideLayout" Target="../slideLayouts/slideLayout241.xml"/><Relationship Id="rId14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53.xml"/><Relationship Id="rId13" Type="http://schemas.openxmlformats.org/officeDocument/2006/relationships/slideLayout" Target="../slideLayouts/slideLayout258.xml"/><Relationship Id="rId3" Type="http://schemas.openxmlformats.org/officeDocument/2006/relationships/slideLayout" Target="../slideLayouts/slideLayout248.xml"/><Relationship Id="rId7" Type="http://schemas.openxmlformats.org/officeDocument/2006/relationships/slideLayout" Target="../slideLayouts/slideLayout252.xml"/><Relationship Id="rId12" Type="http://schemas.openxmlformats.org/officeDocument/2006/relationships/slideLayout" Target="../slideLayouts/slideLayout257.xml"/><Relationship Id="rId2" Type="http://schemas.openxmlformats.org/officeDocument/2006/relationships/slideLayout" Target="../slideLayouts/slideLayout247.xml"/><Relationship Id="rId1" Type="http://schemas.openxmlformats.org/officeDocument/2006/relationships/slideLayout" Target="../slideLayouts/slideLayout246.xml"/><Relationship Id="rId6" Type="http://schemas.openxmlformats.org/officeDocument/2006/relationships/slideLayout" Target="../slideLayouts/slideLayout251.xml"/><Relationship Id="rId11" Type="http://schemas.openxmlformats.org/officeDocument/2006/relationships/slideLayout" Target="../slideLayouts/slideLayout256.xml"/><Relationship Id="rId5" Type="http://schemas.openxmlformats.org/officeDocument/2006/relationships/slideLayout" Target="../slideLayouts/slideLayout250.xml"/><Relationship Id="rId10" Type="http://schemas.openxmlformats.org/officeDocument/2006/relationships/slideLayout" Target="../slideLayouts/slideLayout255.xml"/><Relationship Id="rId4" Type="http://schemas.openxmlformats.org/officeDocument/2006/relationships/slideLayout" Target="../slideLayouts/slideLayout249.xml"/><Relationship Id="rId9" Type="http://schemas.openxmlformats.org/officeDocument/2006/relationships/slideLayout" Target="../slideLayouts/slideLayout254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6.xml"/><Relationship Id="rId13" Type="http://schemas.openxmlformats.org/officeDocument/2006/relationships/slideLayout" Target="../slideLayouts/slideLayout271.xml"/><Relationship Id="rId3" Type="http://schemas.openxmlformats.org/officeDocument/2006/relationships/slideLayout" Target="../slideLayouts/slideLayout261.xml"/><Relationship Id="rId7" Type="http://schemas.openxmlformats.org/officeDocument/2006/relationships/slideLayout" Target="../slideLayouts/slideLayout265.xml"/><Relationship Id="rId12" Type="http://schemas.openxmlformats.org/officeDocument/2006/relationships/slideLayout" Target="../slideLayouts/slideLayout270.xml"/><Relationship Id="rId2" Type="http://schemas.openxmlformats.org/officeDocument/2006/relationships/slideLayout" Target="../slideLayouts/slideLayout260.xml"/><Relationship Id="rId1" Type="http://schemas.openxmlformats.org/officeDocument/2006/relationships/slideLayout" Target="../slideLayouts/slideLayout259.xml"/><Relationship Id="rId6" Type="http://schemas.openxmlformats.org/officeDocument/2006/relationships/slideLayout" Target="../slideLayouts/slideLayout264.xml"/><Relationship Id="rId11" Type="http://schemas.openxmlformats.org/officeDocument/2006/relationships/slideLayout" Target="../slideLayouts/slideLayout269.xml"/><Relationship Id="rId5" Type="http://schemas.openxmlformats.org/officeDocument/2006/relationships/slideLayout" Target="../slideLayouts/slideLayout263.xml"/><Relationship Id="rId10" Type="http://schemas.openxmlformats.org/officeDocument/2006/relationships/slideLayout" Target="../slideLayouts/slideLayout268.xml"/><Relationship Id="rId4" Type="http://schemas.openxmlformats.org/officeDocument/2006/relationships/slideLayout" Target="../slideLayouts/slideLayout262.xml"/><Relationship Id="rId9" Type="http://schemas.openxmlformats.org/officeDocument/2006/relationships/slideLayout" Target="../slideLayouts/slideLayout267.xml"/><Relationship Id="rId14" Type="http://schemas.openxmlformats.org/officeDocument/2006/relationships/theme" Target="../theme/theme21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9.xml"/><Relationship Id="rId13" Type="http://schemas.openxmlformats.org/officeDocument/2006/relationships/slideLayout" Target="../slideLayouts/slideLayout284.xml"/><Relationship Id="rId3" Type="http://schemas.openxmlformats.org/officeDocument/2006/relationships/slideLayout" Target="../slideLayouts/slideLayout274.xml"/><Relationship Id="rId7" Type="http://schemas.openxmlformats.org/officeDocument/2006/relationships/slideLayout" Target="../slideLayouts/slideLayout278.xml"/><Relationship Id="rId12" Type="http://schemas.openxmlformats.org/officeDocument/2006/relationships/slideLayout" Target="../slideLayouts/slideLayout283.xml"/><Relationship Id="rId2" Type="http://schemas.openxmlformats.org/officeDocument/2006/relationships/slideLayout" Target="../slideLayouts/slideLayout273.xml"/><Relationship Id="rId1" Type="http://schemas.openxmlformats.org/officeDocument/2006/relationships/slideLayout" Target="../slideLayouts/slideLayout272.xml"/><Relationship Id="rId6" Type="http://schemas.openxmlformats.org/officeDocument/2006/relationships/slideLayout" Target="../slideLayouts/slideLayout277.xml"/><Relationship Id="rId11" Type="http://schemas.openxmlformats.org/officeDocument/2006/relationships/slideLayout" Target="../slideLayouts/slideLayout282.xml"/><Relationship Id="rId5" Type="http://schemas.openxmlformats.org/officeDocument/2006/relationships/slideLayout" Target="../slideLayouts/slideLayout276.xml"/><Relationship Id="rId10" Type="http://schemas.openxmlformats.org/officeDocument/2006/relationships/slideLayout" Target="../slideLayouts/slideLayout281.xml"/><Relationship Id="rId4" Type="http://schemas.openxmlformats.org/officeDocument/2006/relationships/slideLayout" Target="../slideLayouts/slideLayout275.xml"/><Relationship Id="rId9" Type="http://schemas.openxmlformats.org/officeDocument/2006/relationships/slideLayout" Target="../slideLayouts/slideLayout280.xml"/><Relationship Id="rId14" Type="http://schemas.openxmlformats.org/officeDocument/2006/relationships/theme" Target="../theme/theme22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92.xml"/><Relationship Id="rId13" Type="http://schemas.openxmlformats.org/officeDocument/2006/relationships/slideLayout" Target="../slideLayouts/slideLayout297.xml"/><Relationship Id="rId3" Type="http://schemas.openxmlformats.org/officeDocument/2006/relationships/slideLayout" Target="../slideLayouts/slideLayout287.xml"/><Relationship Id="rId7" Type="http://schemas.openxmlformats.org/officeDocument/2006/relationships/slideLayout" Target="../slideLayouts/slideLayout291.xml"/><Relationship Id="rId12" Type="http://schemas.openxmlformats.org/officeDocument/2006/relationships/slideLayout" Target="../slideLayouts/slideLayout296.xml"/><Relationship Id="rId2" Type="http://schemas.openxmlformats.org/officeDocument/2006/relationships/slideLayout" Target="../slideLayouts/slideLayout286.xml"/><Relationship Id="rId1" Type="http://schemas.openxmlformats.org/officeDocument/2006/relationships/slideLayout" Target="../slideLayouts/slideLayout285.xml"/><Relationship Id="rId6" Type="http://schemas.openxmlformats.org/officeDocument/2006/relationships/slideLayout" Target="../slideLayouts/slideLayout290.xml"/><Relationship Id="rId11" Type="http://schemas.openxmlformats.org/officeDocument/2006/relationships/slideLayout" Target="../slideLayouts/slideLayout295.xml"/><Relationship Id="rId5" Type="http://schemas.openxmlformats.org/officeDocument/2006/relationships/slideLayout" Target="../slideLayouts/slideLayout289.xml"/><Relationship Id="rId10" Type="http://schemas.openxmlformats.org/officeDocument/2006/relationships/slideLayout" Target="../slideLayouts/slideLayout294.xml"/><Relationship Id="rId4" Type="http://schemas.openxmlformats.org/officeDocument/2006/relationships/slideLayout" Target="../slideLayouts/slideLayout288.xml"/><Relationship Id="rId9" Type="http://schemas.openxmlformats.org/officeDocument/2006/relationships/slideLayout" Target="../slideLayouts/slideLayout293.xml"/><Relationship Id="rId14" Type="http://schemas.openxmlformats.org/officeDocument/2006/relationships/theme" Target="../theme/theme23.xml"/></Relationships>
</file>

<file path=ppt/slideMasters/_rels/slideMaster2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5.xml"/><Relationship Id="rId13" Type="http://schemas.openxmlformats.org/officeDocument/2006/relationships/slideLayout" Target="../slideLayouts/slideLayout310.xml"/><Relationship Id="rId3" Type="http://schemas.openxmlformats.org/officeDocument/2006/relationships/slideLayout" Target="../slideLayouts/slideLayout300.xml"/><Relationship Id="rId7" Type="http://schemas.openxmlformats.org/officeDocument/2006/relationships/slideLayout" Target="../slideLayouts/slideLayout304.xml"/><Relationship Id="rId12" Type="http://schemas.openxmlformats.org/officeDocument/2006/relationships/slideLayout" Target="../slideLayouts/slideLayout309.xml"/><Relationship Id="rId2" Type="http://schemas.openxmlformats.org/officeDocument/2006/relationships/slideLayout" Target="../slideLayouts/slideLayout299.xml"/><Relationship Id="rId1" Type="http://schemas.openxmlformats.org/officeDocument/2006/relationships/slideLayout" Target="../slideLayouts/slideLayout298.xml"/><Relationship Id="rId6" Type="http://schemas.openxmlformats.org/officeDocument/2006/relationships/slideLayout" Target="../slideLayouts/slideLayout303.xml"/><Relationship Id="rId11" Type="http://schemas.openxmlformats.org/officeDocument/2006/relationships/slideLayout" Target="../slideLayouts/slideLayout308.xml"/><Relationship Id="rId5" Type="http://schemas.openxmlformats.org/officeDocument/2006/relationships/slideLayout" Target="../slideLayouts/slideLayout302.xml"/><Relationship Id="rId10" Type="http://schemas.openxmlformats.org/officeDocument/2006/relationships/slideLayout" Target="../slideLayouts/slideLayout307.xml"/><Relationship Id="rId4" Type="http://schemas.openxmlformats.org/officeDocument/2006/relationships/slideLayout" Target="../slideLayouts/slideLayout301.xml"/><Relationship Id="rId9" Type="http://schemas.openxmlformats.org/officeDocument/2006/relationships/slideLayout" Target="../slideLayouts/slideLayout306.xml"/><Relationship Id="rId14" Type="http://schemas.openxmlformats.org/officeDocument/2006/relationships/theme" Target="../theme/theme24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8.xml"/><Relationship Id="rId13" Type="http://schemas.openxmlformats.org/officeDocument/2006/relationships/slideLayout" Target="../slideLayouts/slideLayout323.xml"/><Relationship Id="rId3" Type="http://schemas.openxmlformats.org/officeDocument/2006/relationships/slideLayout" Target="../slideLayouts/slideLayout313.xml"/><Relationship Id="rId7" Type="http://schemas.openxmlformats.org/officeDocument/2006/relationships/slideLayout" Target="../slideLayouts/slideLayout317.xml"/><Relationship Id="rId12" Type="http://schemas.openxmlformats.org/officeDocument/2006/relationships/slideLayout" Target="../slideLayouts/slideLayout322.xml"/><Relationship Id="rId2" Type="http://schemas.openxmlformats.org/officeDocument/2006/relationships/slideLayout" Target="../slideLayouts/slideLayout312.xml"/><Relationship Id="rId1" Type="http://schemas.openxmlformats.org/officeDocument/2006/relationships/slideLayout" Target="../slideLayouts/slideLayout311.xml"/><Relationship Id="rId6" Type="http://schemas.openxmlformats.org/officeDocument/2006/relationships/slideLayout" Target="../slideLayouts/slideLayout316.xml"/><Relationship Id="rId11" Type="http://schemas.openxmlformats.org/officeDocument/2006/relationships/slideLayout" Target="../slideLayouts/slideLayout321.xml"/><Relationship Id="rId5" Type="http://schemas.openxmlformats.org/officeDocument/2006/relationships/slideLayout" Target="../slideLayouts/slideLayout315.xml"/><Relationship Id="rId10" Type="http://schemas.openxmlformats.org/officeDocument/2006/relationships/slideLayout" Target="../slideLayouts/slideLayout320.xml"/><Relationship Id="rId4" Type="http://schemas.openxmlformats.org/officeDocument/2006/relationships/slideLayout" Target="../slideLayouts/slideLayout314.xml"/><Relationship Id="rId9" Type="http://schemas.openxmlformats.org/officeDocument/2006/relationships/slideLayout" Target="../slideLayouts/slideLayout319.xml"/><Relationship Id="rId14" Type="http://schemas.openxmlformats.org/officeDocument/2006/relationships/theme" Target="../theme/theme25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1.xml"/><Relationship Id="rId13" Type="http://schemas.openxmlformats.org/officeDocument/2006/relationships/slideLayout" Target="../slideLayouts/slideLayout336.xml"/><Relationship Id="rId3" Type="http://schemas.openxmlformats.org/officeDocument/2006/relationships/slideLayout" Target="../slideLayouts/slideLayout326.xml"/><Relationship Id="rId7" Type="http://schemas.openxmlformats.org/officeDocument/2006/relationships/slideLayout" Target="../slideLayouts/slideLayout330.xml"/><Relationship Id="rId12" Type="http://schemas.openxmlformats.org/officeDocument/2006/relationships/slideLayout" Target="../slideLayouts/slideLayout335.xml"/><Relationship Id="rId2" Type="http://schemas.openxmlformats.org/officeDocument/2006/relationships/slideLayout" Target="../slideLayouts/slideLayout325.xml"/><Relationship Id="rId1" Type="http://schemas.openxmlformats.org/officeDocument/2006/relationships/slideLayout" Target="../slideLayouts/slideLayout324.xml"/><Relationship Id="rId6" Type="http://schemas.openxmlformats.org/officeDocument/2006/relationships/slideLayout" Target="../slideLayouts/slideLayout329.xml"/><Relationship Id="rId11" Type="http://schemas.openxmlformats.org/officeDocument/2006/relationships/slideLayout" Target="../slideLayouts/slideLayout334.xml"/><Relationship Id="rId5" Type="http://schemas.openxmlformats.org/officeDocument/2006/relationships/slideLayout" Target="../slideLayouts/slideLayout328.xml"/><Relationship Id="rId10" Type="http://schemas.openxmlformats.org/officeDocument/2006/relationships/slideLayout" Target="../slideLayouts/slideLayout333.xml"/><Relationship Id="rId4" Type="http://schemas.openxmlformats.org/officeDocument/2006/relationships/slideLayout" Target="../slideLayouts/slideLayout327.xml"/><Relationship Id="rId9" Type="http://schemas.openxmlformats.org/officeDocument/2006/relationships/slideLayout" Target="../slideLayouts/slideLayout332.xml"/><Relationship Id="rId14" Type="http://schemas.openxmlformats.org/officeDocument/2006/relationships/theme" Target="../theme/theme26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4.xml"/><Relationship Id="rId13" Type="http://schemas.openxmlformats.org/officeDocument/2006/relationships/slideLayout" Target="../slideLayouts/slideLayout349.xml"/><Relationship Id="rId3" Type="http://schemas.openxmlformats.org/officeDocument/2006/relationships/slideLayout" Target="../slideLayouts/slideLayout339.xml"/><Relationship Id="rId7" Type="http://schemas.openxmlformats.org/officeDocument/2006/relationships/slideLayout" Target="../slideLayouts/slideLayout343.xml"/><Relationship Id="rId12" Type="http://schemas.openxmlformats.org/officeDocument/2006/relationships/slideLayout" Target="../slideLayouts/slideLayout348.xml"/><Relationship Id="rId2" Type="http://schemas.openxmlformats.org/officeDocument/2006/relationships/slideLayout" Target="../slideLayouts/slideLayout338.xml"/><Relationship Id="rId1" Type="http://schemas.openxmlformats.org/officeDocument/2006/relationships/slideLayout" Target="../slideLayouts/slideLayout337.xml"/><Relationship Id="rId6" Type="http://schemas.openxmlformats.org/officeDocument/2006/relationships/slideLayout" Target="../slideLayouts/slideLayout342.xml"/><Relationship Id="rId11" Type="http://schemas.openxmlformats.org/officeDocument/2006/relationships/slideLayout" Target="../slideLayouts/slideLayout347.xml"/><Relationship Id="rId5" Type="http://schemas.openxmlformats.org/officeDocument/2006/relationships/slideLayout" Target="../slideLayouts/slideLayout341.xml"/><Relationship Id="rId10" Type="http://schemas.openxmlformats.org/officeDocument/2006/relationships/slideLayout" Target="../slideLayouts/slideLayout346.xml"/><Relationship Id="rId4" Type="http://schemas.openxmlformats.org/officeDocument/2006/relationships/slideLayout" Target="../slideLayouts/slideLayout340.xml"/><Relationship Id="rId9" Type="http://schemas.openxmlformats.org/officeDocument/2006/relationships/slideLayout" Target="../slideLayouts/slideLayout345.xml"/><Relationship Id="rId14" Type="http://schemas.openxmlformats.org/officeDocument/2006/relationships/theme" Target="../theme/theme27.xml"/></Relationships>
</file>

<file path=ppt/slideMasters/_rels/slideMaster2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7.xml"/><Relationship Id="rId13" Type="http://schemas.openxmlformats.org/officeDocument/2006/relationships/slideLayout" Target="../slideLayouts/slideLayout362.xml"/><Relationship Id="rId3" Type="http://schemas.openxmlformats.org/officeDocument/2006/relationships/slideLayout" Target="../slideLayouts/slideLayout352.xml"/><Relationship Id="rId7" Type="http://schemas.openxmlformats.org/officeDocument/2006/relationships/slideLayout" Target="../slideLayouts/slideLayout356.xml"/><Relationship Id="rId12" Type="http://schemas.openxmlformats.org/officeDocument/2006/relationships/slideLayout" Target="../slideLayouts/slideLayout361.xml"/><Relationship Id="rId2" Type="http://schemas.openxmlformats.org/officeDocument/2006/relationships/slideLayout" Target="../slideLayouts/slideLayout351.xml"/><Relationship Id="rId1" Type="http://schemas.openxmlformats.org/officeDocument/2006/relationships/slideLayout" Target="../slideLayouts/slideLayout350.xml"/><Relationship Id="rId6" Type="http://schemas.openxmlformats.org/officeDocument/2006/relationships/slideLayout" Target="../slideLayouts/slideLayout355.xml"/><Relationship Id="rId11" Type="http://schemas.openxmlformats.org/officeDocument/2006/relationships/slideLayout" Target="../slideLayouts/slideLayout360.xml"/><Relationship Id="rId5" Type="http://schemas.openxmlformats.org/officeDocument/2006/relationships/slideLayout" Target="../slideLayouts/slideLayout354.xml"/><Relationship Id="rId15" Type="http://schemas.openxmlformats.org/officeDocument/2006/relationships/theme" Target="../theme/theme28.xml"/><Relationship Id="rId10" Type="http://schemas.openxmlformats.org/officeDocument/2006/relationships/slideLayout" Target="../slideLayouts/slideLayout359.xml"/><Relationship Id="rId4" Type="http://schemas.openxmlformats.org/officeDocument/2006/relationships/slideLayout" Target="../slideLayouts/slideLayout353.xml"/><Relationship Id="rId9" Type="http://schemas.openxmlformats.org/officeDocument/2006/relationships/slideLayout" Target="../slideLayouts/slideLayout358.xml"/><Relationship Id="rId14" Type="http://schemas.openxmlformats.org/officeDocument/2006/relationships/slideLayout" Target="../slideLayouts/slideLayout363.xml"/></Relationships>
</file>

<file path=ppt/slideMasters/_rels/slideMaster29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376.xml"/><Relationship Id="rId18" Type="http://schemas.openxmlformats.org/officeDocument/2006/relationships/slideLayout" Target="../slideLayouts/slideLayout381.xml"/><Relationship Id="rId26" Type="http://schemas.openxmlformats.org/officeDocument/2006/relationships/slideLayout" Target="../slideLayouts/slideLayout389.xml"/><Relationship Id="rId39" Type="http://schemas.openxmlformats.org/officeDocument/2006/relationships/slideLayout" Target="../slideLayouts/slideLayout402.xml"/><Relationship Id="rId21" Type="http://schemas.openxmlformats.org/officeDocument/2006/relationships/slideLayout" Target="../slideLayouts/slideLayout384.xml"/><Relationship Id="rId34" Type="http://schemas.openxmlformats.org/officeDocument/2006/relationships/slideLayout" Target="../slideLayouts/slideLayout397.xml"/><Relationship Id="rId42" Type="http://schemas.openxmlformats.org/officeDocument/2006/relationships/slideLayout" Target="../slideLayouts/slideLayout405.xml"/><Relationship Id="rId47" Type="http://schemas.openxmlformats.org/officeDocument/2006/relationships/slideLayout" Target="../slideLayouts/slideLayout410.xml"/><Relationship Id="rId50" Type="http://schemas.openxmlformats.org/officeDocument/2006/relationships/slideLayout" Target="../slideLayouts/slideLayout413.xml"/><Relationship Id="rId7" Type="http://schemas.openxmlformats.org/officeDocument/2006/relationships/slideLayout" Target="../slideLayouts/slideLayout370.xml"/><Relationship Id="rId2" Type="http://schemas.openxmlformats.org/officeDocument/2006/relationships/slideLayout" Target="../slideLayouts/slideLayout365.xml"/><Relationship Id="rId16" Type="http://schemas.openxmlformats.org/officeDocument/2006/relationships/slideLayout" Target="../slideLayouts/slideLayout379.xml"/><Relationship Id="rId29" Type="http://schemas.openxmlformats.org/officeDocument/2006/relationships/slideLayout" Target="../slideLayouts/slideLayout392.xml"/><Relationship Id="rId11" Type="http://schemas.openxmlformats.org/officeDocument/2006/relationships/slideLayout" Target="../slideLayouts/slideLayout374.xml"/><Relationship Id="rId24" Type="http://schemas.openxmlformats.org/officeDocument/2006/relationships/slideLayout" Target="../slideLayouts/slideLayout387.xml"/><Relationship Id="rId32" Type="http://schemas.openxmlformats.org/officeDocument/2006/relationships/slideLayout" Target="../slideLayouts/slideLayout395.xml"/><Relationship Id="rId37" Type="http://schemas.openxmlformats.org/officeDocument/2006/relationships/slideLayout" Target="../slideLayouts/slideLayout400.xml"/><Relationship Id="rId40" Type="http://schemas.openxmlformats.org/officeDocument/2006/relationships/slideLayout" Target="../slideLayouts/slideLayout403.xml"/><Relationship Id="rId45" Type="http://schemas.openxmlformats.org/officeDocument/2006/relationships/slideLayout" Target="../slideLayouts/slideLayout408.xml"/><Relationship Id="rId53" Type="http://schemas.openxmlformats.org/officeDocument/2006/relationships/theme" Target="../theme/theme29.xml"/><Relationship Id="rId5" Type="http://schemas.openxmlformats.org/officeDocument/2006/relationships/slideLayout" Target="../slideLayouts/slideLayout368.xml"/><Relationship Id="rId10" Type="http://schemas.openxmlformats.org/officeDocument/2006/relationships/slideLayout" Target="../slideLayouts/slideLayout373.xml"/><Relationship Id="rId19" Type="http://schemas.openxmlformats.org/officeDocument/2006/relationships/slideLayout" Target="../slideLayouts/slideLayout382.xml"/><Relationship Id="rId31" Type="http://schemas.openxmlformats.org/officeDocument/2006/relationships/slideLayout" Target="../slideLayouts/slideLayout394.xml"/><Relationship Id="rId44" Type="http://schemas.openxmlformats.org/officeDocument/2006/relationships/slideLayout" Target="../slideLayouts/slideLayout407.xml"/><Relationship Id="rId52" Type="http://schemas.openxmlformats.org/officeDocument/2006/relationships/slideLayout" Target="../slideLayouts/slideLayout415.xml"/><Relationship Id="rId4" Type="http://schemas.openxmlformats.org/officeDocument/2006/relationships/slideLayout" Target="../slideLayouts/slideLayout367.xml"/><Relationship Id="rId9" Type="http://schemas.openxmlformats.org/officeDocument/2006/relationships/slideLayout" Target="../slideLayouts/slideLayout372.xml"/><Relationship Id="rId14" Type="http://schemas.openxmlformats.org/officeDocument/2006/relationships/slideLayout" Target="../slideLayouts/slideLayout377.xml"/><Relationship Id="rId22" Type="http://schemas.openxmlformats.org/officeDocument/2006/relationships/slideLayout" Target="../slideLayouts/slideLayout385.xml"/><Relationship Id="rId27" Type="http://schemas.openxmlformats.org/officeDocument/2006/relationships/slideLayout" Target="../slideLayouts/slideLayout390.xml"/><Relationship Id="rId30" Type="http://schemas.openxmlformats.org/officeDocument/2006/relationships/slideLayout" Target="../slideLayouts/slideLayout393.xml"/><Relationship Id="rId35" Type="http://schemas.openxmlformats.org/officeDocument/2006/relationships/slideLayout" Target="../slideLayouts/slideLayout398.xml"/><Relationship Id="rId43" Type="http://schemas.openxmlformats.org/officeDocument/2006/relationships/slideLayout" Target="../slideLayouts/slideLayout406.xml"/><Relationship Id="rId48" Type="http://schemas.openxmlformats.org/officeDocument/2006/relationships/slideLayout" Target="../slideLayouts/slideLayout411.xml"/><Relationship Id="rId8" Type="http://schemas.openxmlformats.org/officeDocument/2006/relationships/slideLayout" Target="../slideLayouts/slideLayout371.xml"/><Relationship Id="rId51" Type="http://schemas.openxmlformats.org/officeDocument/2006/relationships/slideLayout" Target="../slideLayouts/slideLayout414.xml"/><Relationship Id="rId3" Type="http://schemas.openxmlformats.org/officeDocument/2006/relationships/slideLayout" Target="../slideLayouts/slideLayout366.xml"/><Relationship Id="rId12" Type="http://schemas.openxmlformats.org/officeDocument/2006/relationships/slideLayout" Target="../slideLayouts/slideLayout375.xml"/><Relationship Id="rId17" Type="http://schemas.openxmlformats.org/officeDocument/2006/relationships/slideLayout" Target="../slideLayouts/slideLayout380.xml"/><Relationship Id="rId25" Type="http://schemas.openxmlformats.org/officeDocument/2006/relationships/slideLayout" Target="../slideLayouts/slideLayout388.xml"/><Relationship Id="rId33" Type="http://schemas.openxmlformats.org/officeDocument/2006/relationships/slideLayout" Target="../slideLayouts/slideLayout396.xml"/><Relationship Id="rId38" Type="http://schemas.openxmlformats.org/officeDocument/2006/relationships/slideLayout" Target="../slideLayouts/slideLayout401.xml"/><Relationship Id="rId46" Type="http://schemas.openxmlformats.org/officeDocument/2006/relationships/slideLayout" Target="../slideLayouts/slideLayout409.xml"/><Relationship Id="rId20" Type="http://schemas.openxmlformats.org/officeDocument/2006/relationships/slideLayout" Target="../slideLayouts/slideLayout383.xml"/><Relationship Id="rId41" Type="http://schemas.openxmlformats.org/officeDocument/2006/relationships/slideLayout" Target="../slideLayouts/slideLayout404.xml"/><Relationship Id="rId1" Type="http://schemas.openxmlformats.org/officeDocument/2006/relationships/slideLayout" Target="../slideLayouts/slideLayout364.xml"/><Relationship Id="rId6" Type="http://schemas.openxmlformats.org/officeDocument/2006/relationships/slideLayout" Target="../slideLayouts/slideLayout369.xml"/><Relationship Id="rId15" Type="http://schemas.openxmlformats.org/officeDocument/2006/relationships/slideLayout" Target="../slideLayouts/slideLayout378.xml"/><Relationship Id="rId23" Type="http://schemas.openxmlformats.org/officeDocument/2006/relationships/slideLayout" Target="../slideLayouts/slideLayout386.xml"/><Relationship Id="rId28" Type="http://schemas.openxmlformats.org/officeDocument/2006/relationships/slideLayout" Target="../slideLayouts/slideLayout391.xml"/><Relationship Id="rId36" Type="http://schemas.openxmlformats.org/officeDocument/2006/relationships/slideLayout" Target="../slideLayouts/slideLayout399.xml"/><Relationship Id="rId49" Type="http://schemas.openxmlformats.org/officeDocument/2006/relationships/slideLayout" Target="../slideLayouts/slideLayout41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3.xml"/><Relationship Id="rId12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8.xml"/><Relationship Id="rId1" Type="http://schemas.openxmlformats.org/officeDocument/2006/relationships/slideLayout" Target="../slideLayouts/slideLayout27.xml"/><Relationship Id="rId6" Type="http://schemas.openxmlformats.org/officeDocument/2006/relationships/slideLayout" Target="../slideLayouts/slideLayout32.xml"/><Relationship Id="rId11" Type="http://schemas.openxmlformats.org/officeDocument/2006/relationships/slideLayout" Target="../slideLayouts/slideLayout37.xml"/><Relationship Id="rId5" Type="http://schemas.openxmlformats.org/officeDocument/2006/relationships/slideLayout" Target="../slideLayouts/slideLayout31.xml"/><Relationship Id="rId10" Type="http://schemas.openxmlformats.org/officeDocument/2006/relationships/slideLayout" Target="../slideLayouts/slideLayout36.xml"/><Relationship Id="rId4" Type="http://schemas.openxmlformats.org/officeDocument/2006/relationships/slideLayout" Target="../slideLayouts/slideLayout30.xml"/><Relationship Id="rId9" Type="http://schemas.openxmlformats.org/officeDocument/2006/relationships/slideLayout" Target="../slideLayouts/slideLayout35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3.xml"/><Relationship Id="rId13" Type="http://schemas.openxmlformats.org/officeDocument/2006/relationships/slideLayout" Target="../slideLayouts/slideLayout428.xml"/><Relationship Id="rId18" Type="http://schemas.openxmlformats.org/officeDocument/2006/relationships/theme" Target="../theme/theme30.xml"/><Relationship Id="rId3" Type="http://schemas.openxmlformats.org/officeDocument/2006/relationships/slideLayout" Target="../slideLayouts/slideLayout418.xml"/><Relationship Id="rId7" Type="http://schemas.openxmlformats.org/officeDocument/2006/relationships/slideLayout" Target="../slideLayouts/slideLayout422.xml"/><Relationship Id="rId12" Type="http://schemas.openxmlformats.org/officeDocument/2006/relationships/slideLayout" Target="../slideLayouts/slideLayout427.xml"/><Relationship Id="rId17" Type="http://schemas.openxmlformats.org/officeDocument/2006/relationships/slideLayout" Target="../slideLayouts/slideLayout432.xml"/><Relationship Id="rId2" Type="http://schemas.openxmlformats.org/officeDocument/2006/relationships/slideLayout" Target="../slideLayouts/slideLayout417.xml"/><Relationship Id="rId16" Type="http://schemas.openxmlformats.org/officeDocument/2006/relationships/slideLayout" Target="../slideLayouts/slideLayout431.xml"/><Relationship Id="rId1" Type="http://schemas.openxmlformats.org/officeDocument/2006/relationships/slideLayout" Target="../slideLayouts/slideLayout416.xml"/><Relationship Id="rId6" Type="http://schemas.openxmlformats.org/officeDocument/2006/relationships/slideLayout" Target="../slideLayouts/slideLayout421.xml"/><Relationship Id="rId11" Type="http://schemas.openxmlformats.org/officeDocument/2006/relationships/slideLayout" Target="../slideLayouts/slideLayout426.xml"/><Relationship Id="rId5" Type="http://schemas.openxmlformats.org/officeDocument/2006/relationships/slideLayout" Target="../slideLayouts/slideLayout420.xml"/><Relationship Id="rId15" Type="http://schemas.openxmlformats.org/officeDocument/2006/relationships/slideLayout" Target="../slideLayouts/slideLayout430.xml"/><Relationship Id="rId10" Type="http://schemas.openxmlformats.org/officeDocument/2006/relationships/slideLayout" Target="../slideLayouts/slideLayout425.xml"/><Relationship Id="rId19" Type="http://schemas.openxmlformats.org/officeDocument/2006/relationships/image" Target="../media/image6.wmf"/><Relationship Id="rId4" Type="http://schemas.openxmlformats.org/officeDocument/2006/relationships/slideLayout" Target="../slideLayouts/slideLayout419.xml"/><Relationship Id="rId9" Type="http://schemas.openxmlformats.org/officeDocument/2006/relationships/slideLayout" Target="../slideLayouts/slideLayout424.xml"/><Relationship Id="rId14" Type="http://schemas.openxmlformats.org/officeDocument/2006/relationships/slideLayout" Target="../slideLayouts/slideLayout429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8.xml"/><Relationship Id="rId13" Type="http://schemas.openxmlformats.org/officeDocument/2006/relationships/slideLayout" Target="../slideLayouts/slideLayout63.xml"/><Relationship Id="rId3" Type="http://schemas.openxmlformats.org/officeDocument/2006/relationships/slideLayout" Target="../slideLayouts/slideLayout53.xml"/><Relationship Id="rId7" Type="http://schemas.openxmlformats.org/officeDocument/2006/relationships/slideLayout" Target="../slideLayouts/slideLayout57.xml"/><Relationship Id="rId12" Type="http://schemas.openxmlformats.org/officeDocument/2006/relationships/slideLayout" Target="../slideLayouts/slideLayout62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11" Type="http://schemas.openxmlformats.org/officeDocument/2006/relationships/slideLayout" Target="../slideLayouts/slideLayout61.xml"/><Relationship Id="rId5" Type="http://schemas.openxmlformats.org/officeDocument/2006/relationships/slideLayout" Target="../slideLayouts/slideLayout55.xml"/><Relationship Id="rId10" Type="http://schemas.openxmlformats.org/officeDocument/2006/relationships/slideLayout" Target="../slideLayouts/slideLayout60.xml"/><Relationship Id="rId4" Type="http://schemas.openxmlformats.org/officeDocument/2006/relationships/slideLayout" Target="../slideLayouts/slideLayout54.xml"/><Relationship Id="rId9" Type="http://schemas.openxmlformats.org/officeDocument/2006/relationships/slideLayout" Target="../slideLayouts/slideLayout59.xml"/><Relationship Id="rId14" Type="http://schemas.openxmlformats.org/officeDocument/2006/relationships/theme" Target="../theme/theme5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1.xml"/><Relationship Id="rId13" Type="http://schemas.openxmlformats.org/officeDocument/2006/relationships/slideLayout" Target="../slideLayouts/slideLayout76.xml"/><Relationship Id="rId3" Type="http://schemas.openxmlformats.org/officeDocument/2006/relationships/slideLayout" Target="../slideLayouts/slideLayout66.xml"/><Relationship Id="rId7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5.xml"/><Relationship Id="rId2" Type="http://schemas.openxmlformats.org/officeDocument/2006/relationships/slideLayout" Target="../slideLayouts/slideLayout65.xml"/><Relationship Id="rId1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9.xml"/><Relationship Id="rId11" Type="http://schemas.openxmlformats.org/officeDocument/2006/relationships/slideLayout" Target="../slideLayouts/slideLayout74.xml"/><Relationship Id="rId5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73.xml"/><Relationship Id="rId4" Type="http://schemas.openxmlformats.org/officeDocument/2006/relationships/slideLayout" Target="../slideLayouts/slideLayout67.xml"/><Relationship Id="rId9" Type="http://schemas.openxmlformats.org/officeDocument/2006/relationships/slideLayout" Target="../slideLayouts/slideLayout72.xml"/><Relationship Id="rId14" Type="http://schemas.openxmlformats.org/officeDocument/2006/relationships/theme" Target="../theme/theme6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4.xml"/><Relationship Id="rId13" Type="http://schemas.openxmlformats.org/officeDocument/2006/relationships/slideLayout" Target="../slideLayouts/slideLayout89.xml"/><Relationship Id="rId3" Type="http://schemas.openxmlformats.org/officeDocument/2006/relationships/slideLayout" Target="../slideLayouts/slideLayout79.xml"/><Relationship Id="rId7" Type="http://schemas.openxmlformats.org/officeDocument/2006/relationships/slideLayout" Target="../slideLayouts/slideLayout83.xml"/><Relationship Id="rId12" Type="http://schemas.openxmlformats.org/officeDocument/2006/relationships/slideLayout" Target="../slideLayouts/slideLayout88.xml"/><Relationship Id="rId2" Type="http://schemas.openxmlformats.org/officeDocument/2006/relationships/slideLayout" Target="../slideLayouts/slideLayout78.xml"/><Relationship Id="rId1" Type="http://schemas.openxmlformats.org/officeDocument/2006/relationships/slideLayout" Target="../slideLayouts/slideLayout77.xml"/><Relationship Id="rId6" Type="http://schemas.openxmlformats.org/officeDocument/2006/relationships/slideLayout" Target="../slideLayouts/slideLayout82.xml"/><Relationship Id="rId11" Type="http://schemas.openxmlformats.org/officeDocument/2006/relationships/slideLayout" Target="../slideLayouts/slideLayout87.xml"/><Relationship Id="rId5" Type="http://schemas.openxmlformats.org/officeDocument/2006/relationships/slideLayout" Target="../slideLayouts/slideLayout81.xml"/><Relationship Id="rId10" Type="http://schemas.openxmlformats.org/officeDocument/2006/relationships/slideLayout" Target="../slideLayouts/slideLayout86.xml"/><Relationship Id="rId4" Type="http://schemas.openxmlformats.org/officeDocument/2006/relationships/slideLayout" Target="../slideLayouts/slideLayout80.xml"/><Relationship Id="rId9" Type="http://schemas.openxmlformats.org/officeDocument/2006/relationships/slideLayout" Target="../slideLayouts/slideLayout85.xml"/><Relationship Id="rId14" Type="http://schemas.openxmlformats.org/officeDocument/2006/relationships/theme" Target="../theme/theme7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7.xml"/><Relationship Id="rId13" Type="http://schemas.openxmlformats.org/officeDocument/2006/relationships/slideLayout" Target="../slideLayouts/slideLayout102.xml"/><Relationship Id="rId3" Type="http://schemas.openxmlformats.org/officeDocument/2006/relationships/slideLayout" Target="../slideLayouts/slideLayout92.xml"/><Relationship Id="rId7" Type="http://schemas.openxmlformats.org/officeDocument/2006/relationships/slideLayout" Target="../slideLayouts/slideLayout96.xml"/><Relationship Id="rId12" Type="http://schemas.openxmlformats.org/officeDocument/2006/relationships/slideLayout" Target="../slideLayouts/slideLayout101.xml"/><Relationship Id="rId2" Type="http://schemas.openxmlformats.org/officeDocument/2006/relationships/slideLayout" Target="../slideLayouts/slideLayout91.xml"/><Relationship Id="rId1" Type="http://schemas.openxmlformats.org/officeDocument/2006/relationships/slideLayout" Target="../slideLayouts/slideLayout90.xml"/><Relationship Id="rId6" Type="http://schemas.openxmlformats.org/officeDocument/2006/relationships/slideLayout" Target="../slideLayouts/slideLayout95.xml"/><Relationship Id="rId11" Type="http://schemas.openxmlformats.org/officeDocument/2006/relationships/slideLayout" Target="../slideLayouts/slideLayout100.xml"/><Relationship Id="rId5" Type="http://schemas.openxmlformats.org/officeDocument/2006/relationships/slideLayout" Target="../slideLayouts/slideLayout94.xml"/><Relationship Id="rId10" Type="http://schemas.openxmlformats.org/officeDocument/2006/relationships/slideLayout" Target="../slideLayouts/slideLayout99.xml"/><Relationship Id="rId4" Type="http://schemas.openxmlformats.org/officeDocument/2006/relationships/slideLayout" Target="../slideLayouts/slideLayout93.xml"/><Relationship Id="rId9" Type="http://schemas.openxmlformats.org/officeDocument/2006/relationships/slideLayout" Target="../slideLayouts/slideLayout98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0.xml"/><Relationship Id="rId13" Type="http://schemas.openxmlformats.org/officeDocument/2006/relationships/slideLayout" Target="../slideLayouts/slideLayout115.xml"/><Relationship Id="rId3" Type="http://schemas.openxmlformats.org/officeDocument/2006/relationships/slideLayout" Target="../slideLayouts/slideLayout105.xml"/><Relationship Id="rId7" Type="http://schemas.openxmlformats.org/officeDocument/2006/relationships/slideLayout" Target="../slideLayouts/slideLayout109.xml"/><Relationship Id="rId12" Type="http://schemas.openxmlformats.org/officeDocument/2006/relationships/slideLayout" Target="../slideLayouts/slideLayout114.xml"/><Relationship Id="rId2" Type="http://schemas.openxmlformats.org/officeDocument/2006/relationships/slideLayout" Target="../slideLayouts/slideLayout104.xml"/><Relationship Id="rId1" Type="http://schemas.openxmlformats.org/officeDocument/2006/relationships/slideLayout" Target="../slideLayouts/slideLayout103.xml"/><Relationship Id="rId6" Type="http://schemas.openxmlformats.org/officeDocument/2006/relationships/slideLayout" Target="../slideLayouts/slideLayout108.xml"/><Relationship Id="rId11" Type="http://schemas.openxmlformats.org/officeDocument/2006/relationships/slideLayout" Target="../slideLayouts/slideLayout113.xml"/><Relationship Id="rId5" Type="http://schemas.openxmlformats.org/officeDocument/2006/relationships/slideLayout" Target="../slideLayouts/slideLayout107.xml"/><Relationship Id="rId10" Type="http://schemas.openxmlformats.org/officeDocument/2006/relationships/slideLayout" Target="../slideLayouts/slideLayout112.xml"/><Relationship Id="rId4" Type="http://schemas.openxmlformats.org/officeDocument/2006/relationships/slideLayout" Target="../slideLayouts/slideLayout106.xml"/><Relationship Id="rId9" Type="http://schemas.openxmlformats.org/officeDocument/2006/relationships/slideLayout" Target="../slideLayouts/slideLayout111.xml"/><Relationship Id="rId14" Type="http://schemas.openxmlformats.org/officeDocument/2006/relationships/theme" Target="../theme/theme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480456" y="6415200"/>
            <a:ext cx="5457373" cy="1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chemeClr val="bg1"/>
                </a:solidFill>
              </a:rPr>
              <a:pPr/>
              <a:t>‹#›</a:t>
            </a:fld>
            <a:endParaRPr lang="en-GB" sz="1100" dirty="0">
              <a:solidFill>
                <a:schemeClr val="bg1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 bwMode="gray">
          <a:xfrm>
            <a:off x="8348663" y="6450013"/>
            <a:ext cx="338137" cy="204787"/>
            <a:chOff x="8348663" y="6450013"/>
            <a:chExt cx="338137" cy="204787"/>
          </a:xfrm>
          <a:solidFill>
            <a:srgbClr val="808080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gray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gray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6" r:id="rId9"/>
    <p:sldLayoutId id="2147483677" r:id="rId10"/>
    <p:sldLayoutId id="2147483678" r:id="rId11"/>
    <p:sldLayoutId id="2147483679" r:id="rId12"/>
    <p:sldLayoutId id="2147483723" r:id="rId13"/>
    <p:sldLayoutId id="2147483724" r:id="rId14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033972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0" r:id="rId1"/>
    <p:sldLayoutId id="2147483801" r:id="rId2"/>
    <p:sldLayoutId id="2147483802" r:id="rId3"/>
    <p:sldLayoutId id="2147483803" r:id="rId4"/>
    <p:sldLayoutId id="2147483804" r:id="rId5"/>
    <p:sldLayoutId id="2147483805" r:id="rId6"/>
    <p:sldLayoutId id="2147483806" r:id="rId7"/>
    <p:sldLayoutId id="2147483807" r:id="rId8"/>
    <p:sldLayoutId id="2147483808" r:id="rId9"/>
    <p:sldLayoutId id="2147483809" r:id="rId10"/>
    <p:sldLayoutId id="2147483810" r:id="rId11"/>
    <p:sldLayoutId id="2147483811" r:id="rId12"/>
    <p:sldLayoutId id="2147483812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757758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4" r:id="rId1"/>
    <p:sldLayoutId id="2147483815" r:id="rId2"/>
    <p:sldLayoutId id="2147483816" r:id="rId3"/>
    <p:sldLayoutId id="2147483817" r:id="rId4"/>
    <p:sldLayoutId id="2147483818" r:id="rId5"/>
    <p:sldLayoutId id="2147483819" r:id="rId6"/>
    <p:sldLayoutId id="2147483820" r:id="rId7"/>
    <p:sldLayoutId id="2147483821" r:id="rId8"/>
    <p:sldLayoutId id="2147483822" r:id="rId9"/>
    <p:sldLayoutId id="2147483823" r:id="rId10"/>
    <p:sldLayoutId id="2147483824" r:id="rId11"/>
    <p:sldLayoutId id="2147483825" r:id="rId12"/>
    <p:sldLayoutId id="2147483826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8046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8" r:id="rId1"/>
    <p:sldLayoutId id="2147483829" r:id="rId2"/>
    <p:sldLayoutId id="2147483830" r:id="rId3"/>
    <p:sldLayoutId id="2147483831" r:id="rId4"/>
    <p:sldLayoutId id="2147483832" r:id="rId5"/>
    <p:sldLayoutId id="2147483833" r:id="rId6"/>
    <p:sldLayoutId id="2147483834" r:id="rId7"/>
    <p:sldLayoutId id="2147483835" r:id="rId8"/>
    <p:sldLayoutId id="2147483836" r:id="rId9"/>
    <p:sldLayoutId id="2147483837" r:id="rId10"/>
    <p:sldLayoutId id="2147483838" r:id="rId11"/>
    <p:sldLayoutId id="2147483839" r:id="rId12"/>
    <p:sldLayoutId id="2147483840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5890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2" r:id="rId1"/>
    <p:sldLayoutId id="2147483843" r:id="rId2"/>
    <p:sldLayoutId id="2147483844" r:id="rId3"/>
    <p:sldLayoutId id="2147483845" r:id="rId4"/>
    <p:sldLayoutId id="2147483846" r:id="rId5"/>
    <p:sldLayoutId id="2147483847" r:id="rId6"/>
    <p:sldLayoutId id="2147483848" r:id="rId7"/>
    <p:sldLayoutId id="2147483849" r:id="rId8"/>
    <p:sldLayoutId id="2147483850" r:id="rId9"/>
    <p:sldLayoutId id="2147483851" r:id="rId10"/>
    <p:sldLayoutId id="2147483852" r:id="rId11"/>
    <p:sldLayoutId id="2147483853" r:id="rId12"/>
    <p:sldLayoutId id="2147483854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0686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  <p:sldLayoutId id="2147483867" r:id="rId12"/>
    <p:sldLayoutId id="2147483868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4473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0" r:id="rId1"/>
    <p:sldLayoutId id="2147483871" r:id="rId2"/>
    <p:sldLayoutId id="2147483872" r:id="rId3"/>
    <p:sldLayoutId id="2147483873" r:id="rId4"/>
    <p:sldLayoutId id="2147483874" r:id="rId5"/>
    <p:sldLayoutId id="2147483875" r:id="rId6"/>
    <p:sldLayoutId id="2147483876" r:id="rId7"/>
    <p:sldLayoutId id="2147483877" r:id="rId8"/>
    <p:sldLayoutId id="2147483878" r:id="rId9"/>
    <p:sldLayoutId id="2147483879" r:id="rId10"/>
    <p:sldLayoutId id="2147483880" r:id="rId11"/>
    <p:sldLayoutId id="2147483881" r:id="rId12"/>
    <p:sldLayoutId id="2147483882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788025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4" r:id="rId1"/>
    <p:sldLayoutId id="2147483885" r:id="rId2"/>
    <p:sldLayoutId id="2147483886" r:id="rId3"/>
    <p:sldLayoutId id="2147483887" r:id="rId4"/>
    <p:sldLayoutId id="2147483888" r:id="rId5"/>
    <p:sldLayoutId id="2147483889" r:id="rId6"/>
    <p:sldLayoutId id="2147483890" r:id="rId7"/>
    <p:sldLayoutId id="2147483891" r:id="rId8"/>
    <p:sldLayoutId id="2147483892" r:id="rId9"/>
    <p:sldLayoutId id="2147483893" r:id="rId10"/>
    <p:sldLayoutId id="2147483894" r:id="rId11"/>
    <p:sldLayoutId id="2147483895" r:id="rId12"/>
    <p:sldLayoutId id="2147483896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901834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  <p:sldLayoutId id="2147483908" r:id="rId11"/>
    <p:sldLayoutId id="2147483909" r:id="rId12"/>
    <p:sldLayoutId id="2147483910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008525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2" r:id="rId1"/>
    <p:sldLayoutId id="2147483913" r:id="rId2"/>
    <p:sldLayoutId id="2147483914" r:id="rId3"/>
    <p:sldLayoutId id="2147483915" r:id="rId4"/>
    <p:sldLayoutId id="2147483916" r:id="rId5"/>
    <p:sldLayoutId id="2147483917" r:id="rId6"/>
    <p:sldLayoutId id="2147483918" r:id="rId7"/>
    <p:sldLayoutId id="2147483919" r:id="rId8"/>
    <p:sldLayoutId id="2147483920" r:id="rId9"/>
    <p:sldLayoutId id="2147483921" r:id="rId10"/>
    <p:sldLayoutId id="2147483922" r:id="rId11"/>
    <p:sldLayoutId id="2147483923" r:id="rId12"/>
    <p:sldLayoutId id="2147483924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867110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927" r:id="rId2"/>
    <p:sldLayoutId id="2147483928" r:id="rId3"/>
    <p:sldLayoutId id="2147483929" r:id="rId4"/>
    <p:sldLayoutId id="2147483930" r:id="rId5"/>
    <p:sldLayoutId id="2147483931" r:id="rId6"/>
    <p:sldLayoutId id="2147483932" r:id="rId7"/>
    <p:sldLayoutId id="2147483933" r:id="rId8"/>
    <p:sldLayoutId id="2147483934" r:id="rId9"/>
    <p:sldLayoutId id="2147483935" r:id="rId10"/>
    <p:sldLayoutId id="2147483936" r:id="rId11"/>
    <p:sldLayoutId id="2147483937" r:id="rId12"/>
    <p:sldLayoutId id="2147483938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808080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808080"/>
                </a:solidFill>
              </a:rPr>
              <a:pPr/>
              <a:t>‹#›</a:t>
            </a:fld>
            <a:endParaRPr lang="en-GB" sz="1100" dirty="0">
              <a:solidFill>
                <a:srgbClr val="80808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 bwMode="gray">
          <a:xfrm>
            <a:off x="8348663" y="6450013"/>
            <a:ext cx="338137" cy="204787"/>
            <a:chOff x="8348663" y="6450013"/>
            <a:chExt cx="338137" cy="204787"/>
          </a:xfrm>
          <a:solidFill>
            <a:srgbClr val="808080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gray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gray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20747915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8" r:id="rId9"/>
    <p:sldLayoutId id="2147483719" r:id="rId10"/>
    <p:sldLayoutId id="2147483720" r:id="rId11"/>
    <p:sldLayoutId id="2147483721" r:id="rId12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rgbClr val="808080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rgbClr val="808080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rgbClr val="808080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rgbClr val="808080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rgbClr val="808080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rgbClr val="808080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602927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40" r:id="rId1"/>
    <p:sldLayoutId id="2147483941" r:id="rId2"/>
    <p:sldLayoutId id="2147483942" r:id="rId3"/>
    <p:sldLayoutId id="2147483943" r:id="rId4"/>
    <p:sldLayoutId id="2147483944" r:id="rId5"/>
    <p:sldLayoutId id="2147483945" r:id="rId6"/>
    <p:sldLayoutId id="2147483946" r:id="rId7"/>
    <p:sldLayoutId id="2147483947" r:id="rId8"/>
    <p:sldLayoutId id="2147483948" r:id="rId9"/>
    <p:sldLayoutId id="2147483949" r:id="rId10"/>
    <p:sldLayoutId id="2147483950" r:id="rId11"/>
    <p:sldLayoutId id="2147483951" r:id="rId12"/>
    <p:sldLayoutId id="2147483952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34824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  <p:sldLayoutId id="2147483957" r:id="rId4"/>
    <p:sldLayoutId id="2147483958" r:id="rId5"/>
    <p:sldLayoutId id="2147483959" r:id="rId6"/>
    <p:sldLayoutId id="2147483960" r:id="rId7"/>
    <p:sldLayoutId id="2147483961" r:id="rId8"/>
    <p:sldLayoutId id="2147483962" r:id="rId9"/>
    <p:sldLayoutId id="2147483963" r:id="rId10"/>
    <p:sldLayoutId id="2147483964" r:id="rId11"/>
    <p:sldLayoutId id="2147483965" r:id="rId12"/>
    <p:sldLayoutId id="2147483966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867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  <p:sldLayoutId id="2147483979" r:id="rId12"/>
    <p:sldLayoutId id="2147483980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994990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2" r:id="rId1"/>
    <p:sldLayoutId id="2147483983" r:id="rId2"/>
    <p:sldLayoutId id="2147483984" r:id="rId3"/>
    <p:sldLayoutId id="2147483985" r:id="rId4"/>
    <p:sldLayoutId id="2147483986" r:id="rId5"/>
    <p:sldLayoutId id="2147483987" r:id="rId6"/>
    <p:sldLayoutId id="2147483988" r:id="rId7"/>
    <p:sldLayoutId id="2147483989" r:id="rId8"/>
    <p:sldLayoutId id="2147483990" r:id="rId9"/>
    <p:sldLayoutId id="2147483991" r:id="rId10"/>
    <p:sldLayoutId id="2147483992" r:id="rId11"/>
    <p:sldLayoutId id="2147483993" r:id="rId12"/>
    <p:sldLayoutId id="2147483994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25627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6" r:id="rId1"/>
    <p:sldLayoutId id="2147483997" r:id="rId2"/>
    <p:sldLayoutId id="2147483998" r:id="rId3"/>
    <p:sldLayoutId id="2147483999" r:id="rId4"/>
    <p:sldLayoutId id="2147484000" r:id="rId5"/>
    <p:sldLayoutId id="2147484001" r:id="rId6"/>
    <p:sldLayoutId id="2147484002" r:id="rId7"/>
    <p:sldLayoutId id="2147484003" r:id="rId8"/>
    <p:sldLayoutId id="2147484004" r:id="rId9"/>
    <p:sldLayoutId id="2147484005" r:id="rId10"/>
    <p:sldLayoutId id="2147484006" r:id="rId11"/>
    <p:sldLayoutId id="2147484007" r:id="rId12"/>
    <p:sldLayoutId id="2147484008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87408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0" r:id="rId1"/>
    <p:sldLayoutId id="2147484011" r:id="rId2"/>
    <p:sldLayoutId id="2147484012" r:id="rId3"/>
    <p:sldLayoutId id="2147484013" r:id="rId4"/>
    <p:sldLayoutId id="2147484014" r:id="rId5"/>
    <p:sldLayoutId id="2147484015" r:id="rId6"/>
    <p:sldLayoutId id="2147484016" r:id="rId7"/>
    <p:sldLayoutId id="2147484017" r:id="rId8"/>
    <p:sldLayoutId id="2147484018" r:id="rId9"/>
    <p:sldLayoutId id="2147484019" r:id="rId10"/>
    <p:sldLayoutId id="2147484020" r:id="rId11"/>
    <p:sldLayoutId id="2147484021" r:id="rId12"/>
    <p:sldLayoutId id="2147484022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1544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24" r:id="rId1"/>
    <p:sldLayoutId id="2147484025" r:id="rId2"/>
    <p:sldLayoutId id="2147484026" r:id="rId3"/>
    <p:sldLayoutId id="2147484027" r:id="rId4"/>
    <p:sldLayoutId id="2147484028" r:id="rId5"/>
    <p:sldLayoutId id="2147484029" r:id="rId6"/>
    <p:sldLayoutId id="2147484030" r:id="rId7"/>
    <p:sldLayoutId id="2147484031" r:id="rId8"/>
    <p:sldLayoutId id="2147484032" r:id="rId9"/>
    <p:sldLayoutId id="2147484033" r:id="rId10"/>
    <p:sldLayoutId id="2147484034" r:id="rId11"/>
    <p:sldLayoutId id="2147484035" r:id="rId12"/>
    <p:sldLayoutId id="2147484036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16891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8" r:id="rId1"/>
    <p:sldLayoutId id="2147484039" r:id="rId2"/>
    <p:sldLayoutId id="2147484040" r:id="rId3"/>
    <p:sldLayoutId id="2147484041" r:id="rId4"/>
    <p:sldLayoutId id="2147484042" r:id="rId5"/>
    <p:sldLayoutId id="2147484043" r:id="rId6"/>
    <p:sldLayoutId id="2147484044" r:id="rId7"/>
    <p:sldLayoutId id="2147484045" r:id="rId8"/>
    <p:sldLayoutId id="2147484046" r:id="rId9"/>
    <p:sldLayoutId id="2147484047" r:id="rId10"/>
    <p:sldLayoutId id="2147484048" r:id="rId11"/>
    <p:sldLayoutId id="2147484049" r:id="rId12"/>
    <p:sldLayoutId id="2147484050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316780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2" r:id="rId1"/>
    <p:sldLayoutId id="2147484053" r:id="rId2"/>
    <p:sldLayoutId id="2147484054" r:id="rId3"/>
    <p:sldLayoutId id="2147484055" r:id="rId4"/>
    <p:sldLayoutId id="2147484056" r:id="rId5"/>
    <p:sldLayoutId id="2147484057" r:id="rId6"/>
    <p:sldLayoutId id="2147484058" r:id="rId7"/>
    <p:sldLayoutId id="2147484059" r:id="rId8"/>
    <p:sldLayoutId id="2147484060" r:id="rId9"/>
    <p:sldLayoutId id="2147484061" r:id="rId10"/>
    <p:sldLayoutId id="2147484062" r:id="rId11"/>
    <p:sldLayoutId id="2147484063" r:id="rId12"/>
    <p:sldLayoutId id="2147484064" r:id="rId13"/>
    <p:sldLayoutId id="2147484139" r:id="rId14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468594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6" r:id="rId1"/>
    <p:sldLayoutId id="2147484067" r:id="rId2"/>
    <p:sldLayoutId id="2147484068" r:id="rId3"/>
    <p:sldLayoutId id="2147484069" r:id="rId4"/>
    <p:sldLayoutId id="2147484070" r:id="rId5"/>
    <p:sldLayoutId id="2147484071" r:id="rId6"/>
    <p:sldLayoutId id="2147484072" r:id="rId7"/>
    <p:sldLayoutId id="2147484073" r:id="rId8"/>
    <p:sldLayoutId id="2147484074" r:id="rId9"/>
    <p:sldLayoutId id="2147484075" r:id="rId10"/>
    <p:sldLayoutId id="2147484076" r:id="rId11"/>
    <p:sldLayoutId id="2147484077" r:id="rId12"/>
    <p:sldLayoutId id="2147484078" r:id="rId13"/>
    <p:sldLayoutId id="2147484079" r:id="rId14"/>
    <p:sldLayoutId id="2147484080" r:id="rId15"/>
    <p:sldLayoutId id="2147484081" r:id="rId16"/>
    <p:sldLayoutId id="2147484082" r:id="rId17"/>
    <p:sldLayoutId id="2147484083" r:id="rId18"/>
    <p:sldLayoutId id="2147484084" r:id="rId19"/>
    <p:sldLayoutId id="2147484085" r:id="rId20"/>
    <p:sldLayoutId id="2147484086" r:id="rId21"/>
    <p:sldLayoutId id="2147484087" r:id="rId22"/>
    <p:sldLayoutId id="2147484088" r:id="rId23"/>
    <p:sldLayoutId id="2147484089" r:id="rId24"/>
    <p:sldLayoutId id="2147484090" r:id="rId25"/>
    <p:sldLayoutId id="2147484091" r:id="rId26"/>
    <p:sldLayoutId id="2147484092" r:id="rId27"/>
    <p:sldLayoutId id="2147484093" r:id="rId28"/>
    <p:sldLayoutId id="2147484094" r:id="rId29"/>
    <p:sldLayoutId id="2147484095" r:id="rId30"/>
    <p:sldLayoutId id="2147484096" r:id="rId31"/>
    <p:sldLayoutId id="2147484097" r:id="rId32"/>
    <p:sldLayoutId id="2147484098" r:id="rId33"/>
    <p:sldLayoutId id="2147484099" r:id="rId34"/>
    <p:sldLayoutId id="2147484100" r:id="rId35"/>
    <p:sldLayoutId id="2147484101" r:id="rId36"/>
    <p:sldLayoutId id="2147484102" r:id="rId37"/>
    <p:sldLayoutId id="2147484103" r:id="rId38"/>
    <p:sldLayoutId id="2147484104" r:id="rId39"/>
    <p:sldLayoutId id="2147484105" r:id="rId40"/>
    <p:sldLayoutId id="2147484106" r:id="rId41"/>
    <p:sldLayoutId id="2147484107" r:id="rId42"/>
    <p:sldLayoutId id="2147484108" r:id="rId43"/>
    <p:sldLayoutId id="2147484109" r:id="rId44"/>
    <p:sldLayoutId id="2147484110" r:id="rId45"/>
    <p:sldLayoutId id="2147484111" r:id="rId46"/>
    <p:sldLayoutId id="2147484112" r:id="rId47"/>
    <p:sldLayoutId id="2147484113" r:id="rId48"/>
    <p:sldLayoutId id="2147484114" r:id="rId49"/>
    <p:sldLayoutId id="2147484115" r:id="rId50"/>
    <p:sldLayoutId id="2147484116" r:id="rId51"/>
    <p:sldLayoutId id="2147484117" r:id="rId52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chemeClr val="bg1"/>
                </a:solidFill>
              </a:rPr>
              <a:pPr/>
              <a:t>‹#›</a:t>
            </a:fld>
            <a:endParaRPr lang="en-GB" sz="11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90" r:id="rId9"/>
    <p:sldLayoutId id="2147483691" r:id="rId10"/>
    <p:sldLayoutId id="2147483692" r:id="rId11"/>
    <p:sldLayoutId id="2147483693" r:id="rId12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32775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1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97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96184"/>
            <a:ext cx="3434400" cy="20116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GB" smtClean="0">
                <a:solidFill>
                  <a:srgbClr val="646464"/>
                </a:solidFill>
              </a:rPr>
              <a:t>Presentation title</a:t>
            </a:r>
            <a:endParaRPr lang="en-GB" dirty="0">
              <a:solidFill>
                <a:srgbClr val="64646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57200" y="6496184"/>
            <a:ext cx="722376" cy="201168"/>
          </a:xfrm>
          <a:prstGeom prst="rect">
            <a:avLst/>
          </a:prstGeom>
          <a:noFill/>
        </p:spPr>
        <p:txBody>
          <a:bodyPr vert="horz" wrap="square" lIns="0" tIns="0" rIns="0" bIns="0" rtlCol="0" anchor="t" anchorCtr="0">
            <a:noAutofit/>
          </a:bodyPr>
          <a:lstStyle/>
          <a:p>
            <a:r>
              <a:rPr lang="en-GB" sz="1100" dirty="0" smtClean="0">
                <a:solidFill>
                  <a:srgbClr val="646464"/>
                </a:solidFill>
                <a:cs typeface="Arial" pitchFamily="34" charset="0"/>
              </a:rPr>
              <a:t>Page </a:t>
            </a:r>
            <a:fld id="{9AE4D82F-B047-469B-AC52-A46321747EAF}" type="slidenum">
              <a:rPr lang="en-GB" sz="1100" smtClean="0">
                <a:solidFill>
                  <a:srgbClr val="646464"/>
                </a:solidFill>
                <a:cs typeface="Arial" pitchFamily="34" charset="0"/>
              </a:rPr>
              <a:pPr/>
              <a:t>‹#›</a:t>
            </a:fld>
            <a:endParaRPr lang="en-GB" sz="1100" dirty="0">
              <a:solidFill>
                <a:srgbClr val="646464"/>
              </a:solidFill>
              <a:cs typeface="Arial" pitchFamily="34" charset="0"/>
            </a:endParaRPr>
          </a:p>
        </p:txBody>
      </p:sp>
      <p:sp>
        <p:nvSpPr>
          <p:cNvPr id="16" name="Date Placeholder 3"/>
          <p:cNvSpPr>
            <a:spLocks noGrp="1"/>
          </p:cNvSpPr>
          <p:nvPr>
            <p:ph type="dt" sz="half" idx="2"/>
          </p:nvPr>
        </p:nvSpPr>
        <p:spPr>
          <a:xfrm>
            <a:off x="1217792" y="6496184"/>
            <a:ext cx="1188720" cy="201168"/>
          </a:xfrm>
          <a:prstGeom prst="rect">
            <a:avLst/>
          </a:prstGeom>
        </p:spPr>
        <p:txBody>
          <a:bodyPr vert="horz" wrap="none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  <a:latin typeface="+mn-lt"/>
                <a:cs typeface="Arial" pitchFamily="34" charset="0"/>
              </a:defRPr>
            </a:lvl1pPr>
          </a:lstStyle>
          <a:p>
            <a:r>
              <a:rPr lang="en-US" dirty="0" smtClean="0">
                <a:solidFill>
                  <a:srgbClr val="646464"/>
                </a:solidFill>
              </a:rPr>
              <a:t>1 January 2014</a:t>
            </a:r>
            <a:endParaRPr lang="en-US" dirty="0">
              <a:solidFill>
                <a:srgbClr val="646464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4466" y="6327648"/>
            <a:ext cx="399919" cy="408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58118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1" r:id="rId1"/>
    <p:sldLayoutId id="2147484123" r:id="rId2"/>
    <p:sldLayoutId id="2147484124" r:id="rId3"/>
    <p:sldLayoutId id="2147484125" r:id="rId4"/>
    <p:sldLayoutId id="2147484126" r:id="rId5"/>
    <p:sldLayoutId id="2147484127" r:id="rId6"/>
    <p:sldLayoutId id="2147484128" r:id="rId7"/>
    <p:sldLayoutId id="2147484129" r:id="rId8"/>
    <p:sldLayoutId id="2147484130" r:id="rId9"/>
    <p:sldLayoutId id="2147484131" r:id="rId10"/>
    <p:sldLayoutId id="2147484132" r:id="rId11"/>
    <p:sldLayoutId id="2147484133" r:id="rId12"/>
    <p:sldLayoutId id="2147484134" r:id="rId13"/>
    <p:sldLayoutId id="2147484135" r:id="rId14"/>
    <p:sldLayoutId id="2147484136" r:id="rId15"/>
    <p:sldLayoutId id="2147484137" r:id="rId16"/>
    <p:sldLayoutId id="2147484138" r:id="rId17"/>
  </p:sldLayoutIdLst>
  <p:hf sldNum="0"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+mn-lt"/>
          <a:ea typeface="+mj-ea"/>
          <a:cs typeface="Arial" pitchFamily="34" charset="0"/>
        </a:defRPr>
      </a:lvl1pPr>
    </p:titleStyle>
    <p:bodyStyle>
      <a:lvl1pPr marL="356616" indent="-356616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Arial" pitchFamily="34" charset="0"/>
        </a:defRPr>
      </a:lvl1pPr>
      <a:lvl2pPr marL="713232" indent="-356616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Arial" pitchFamily="34" charset="0"/>
        </a:defRPr>
      </a:lvl2pPr>
      <a:lvl3pPr marL="1069848" indent="-356616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Arial" pitchFamily="34" charset="0"/>
        </a:defRPr>
      </a:lvl3pPr>
      <a:lvl4pPr marL="1426464" indent="-356616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Arial" pitchFamily="34" charset="0"/>
        </a:defRPr>
      </a:lvl4pPr>
      <a:lvl5pPr marL="1783080" indent="-356616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Real Estate sector - Tax Training 2016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chemeClr val="bg1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chemeClr val="bg1"/>
                </a:solidFill>
              </a:rPr>
              <a:pPr/>
              <a:t>‹#›</a:t>
            </a:fld>
            <a:endParaRPr lang="en-GB" sz="1100" dirty="0">
              <a:solidFill>
                <a:schemeClr val="bg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4" r:id="rId9"/>
    <p:sldLayoutId id="2147483705" r:id="rId10"/>
    <p:sldLayoutId id="2147483706" r:id="rId11"/>
    <p:sldLayoutId id="2147483707" r:id="rId12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9524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1" r:id="rId12"/>
    <p:sldLayoutId id="2147483742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332480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  <p:sldLayoutId id="2147483755" r:id="rId12"/>
    <p:sldLayoutId id="2147483756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256205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  <p:sldLayoutId id="2147483769" r:id="rId12"/>
    <p:sldLayoutId id="2147483770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7647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  <p:sldLayoutId id="2147483783" r:id="rId12"/>
    <p:sldLayoutId id="2147483784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1600"/>
            <a:ext cx="8229600" cy="860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425600"/>
            <a:ext cx="8229600" cy="4698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8400" y="6415200"/>
            <a:ext cx="3434400" cy="201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>
              <a:defRPr sz="1100">
                <a:solidFill>
                  <a:schemeClr val="bg1"/>
                </a:solidFill>
              </a:defRPr>
            </a:lvl1pPr>
          </a:lstStyle>
          <a:p>
            <a:r>
              <a:rPr lang="en-GB" smtClean="0">
                <a:solidFill>
                  <a:srgbClr val="FFFFFF"/>
                </a:solidFill>
              </a:rPr>
              <a:t>Real Estate sector - Tax Training 2016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57200" y="6415200"/>
            <a:ext cx="720000" cy="198000"/>
          </a:xfrm>
          <a:prstGeom prst="rect">
            <a:avLst/>
          </a:prstGeom>
          <a:noFill/>
        </p:spPr>
        <p:txBody>
          <a:bodyPr wrap="square" lIns="0" tIns="0" rIns="0" bIns="0" rtlCol="0">
            <a:noAutofit/>
          </a:bodyPr>
          <a:lstStyle/>
          <a:p>
            <a:r>
              <a:rPr lang="en-GB" sz="1100" dirty="0" smtClean="0">
                <a:solidFill>
                  <a:srgbClr val="FFFFFF"/>
                </a:solidFill>
              </a:rPr>
              <a:t>Page </a:t>
            </a:r>
            <a:fld id="{9AE4D82F-B047-469B-AC52-A46321747EAF}" type="slidenum">
              <a:rPr lang="en-GB" sz="1100" smtClean="0">
                <a:solidFill>
                  <a:srgbClr val="FFFFFF"/>
                </a:solidFill>
              </a:rPr>
              <a:pPr/>
              <a:t>‹#›</a:t>
            </a:fld>
            <a:endParaRPr lang="en-GB" sz="1100" dirty="0">
              <a:solidFill>
                <a:srgbClr val="FFFFFF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 bwMode="black">
          <a:xfrm>
            <a:off x="8348663" y="6450013"/>
            <a:ext cx="338137" cy="204787"/>
            <a:chOff x="8348663" y="6450013"/>
            <a:chExt cx="338137" cy="204787"/>
          </a:xfrm>
          <a:solidFill>
            <a:srgbClr val="FFFFFF"/>
          </a:solidFill>
        </p:grpSpPr>
        <p:sp>
          <p:nvSpPr>
            <p:cNvPr id="10" name="Freeform 5"/>
            <p:cNvSpPr>
              <a:spLocks/>
            </p:cNvSpPr>
            <p:nvPr userDrawn="1"/>
          </p:nvSpPr>
          <p:spPr bwMode="black">
            <a:xfrm>
              <a:off x="8348663" y="6450013"/>
              <a:ext cx="163512" cy="204787"/>
            </a:xfrm>
            <a:custGeom>
              <a:avLst/>
              <a:gdLst/>
              <a:ahLst/>
              <a:cxnLst>
                <a:cxn ang="0">
                  <a:pos x="39" y="78"/>
                </a:cxn>
                <a:cxn ang="0">
                  <a:pos x="85" y="78"/>
                </a:cxn>
                <a:cxn ang="0">
                  <a:pos x="85" y="51"/>
                </a:cxn>
                <a:cxn ang="0">
                  <a:pos x="39" y="51"/>
                </a:cxn>
                <a:cxn ang="0">
                  <a:pos x="39" y="30"/>
                </a:cxn>
                <a:cxn ang="0">
                  <a:pos x="90" y="30"/>
                </a:cxn>
                <a:cxn ang="0">
                  <a:pos x="73" y="0"/>
                </a:cxn>
                <a:cxn ang="0">
                  <a:pos x="0" y="0"/>
                </a:cxn>
                <a:cxn ang="0">
                  <a:pos x="0" y="129"/>
                </a:cxn>
                <a:cxn ang="0">
                  <a:pos x="103" y="129"/>
                </a:cxn>
                <a:cxn ang="0">
                  <a:pos x="103" y="99"/>
                </a:cxn>
                <a:cxn ang="0">
                  <a:pos x="39" y="99"/>
                </a:cxn>
                <a:cxn ang="0">
                  <a:pos x="39" y="78"/>
                </a:cxn>
              </a:cxnLst>
              <a:rect l="0" t="0" r="r" b="b"/>
              <a:pathLst>
                <a:path w="103" h="129">
                  <a:moveTo>
                    <a:pt x="39" y="78"/>
                  </a:moveTo>
                  <a:lnTo>
                    <a:pt x="85" y="78"/>
                  </a:lnTo>
                  <a:lnTo>
                    <a:pt x="85" y="51"/>
                  </a:lnTo>
                  <a:lnTo>
                    <a:pt x="39" y="51"/>
                  </a:lnTo>
                  <a:lnTo>
                    <a:pt x="39" y="30"/>
                  </a:lnTo>
                  <a:lnTo>
                    <a:pt x="90" y="30"/>
                  </a:lnTo>
                  <a:lnTo>
                    <a:pt x="73" y="0"/>
                  </a:lnTo>
                  <a:lnTo>
                    <a:pt x="0" y="0"/>
                  </a:lnTo>
                  <a:lnTo>
                    <a:pt x="0" y="129"/>
                  </a:lnTo>
                  <a:lnTo>
                    <a:pt x="103" y="129"/>
                  </a:lnTo>
                  <a:lnTo>
                    <a:pt x="103" y="99"/>
                  </a:lnTo>
                  <a:lnTo>
                    <a:pt x="39" y="99"/>
                  </a:lnTo>
                  <a:lnTo>
                    <a:pt x="39" y="7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  <p:sp>
          <p:nvSpPr>
            <p:cNvPr id="11" name="Freeform 6"/>
            <p:cNvSpPr>
              <a:spLocks/>
            </p:cNvSpPr>
            <p:nvPr userDrawn="1"/>
          </p:nvSpPr>
          <p:spPr bwMode="black">
            <a:xfrm>
              <a:off x="8483600" y="6450013"/>
              <a:ext cx="203200" cy="204787"/>
            </a:xfrm>
            <a:custGeom>
              <a:avLst/>
              <a:gdLst/>
              <a:ahLst/>
              <a:cxnLst>
                <a:cxn ang="0">
                  <a:pos x="86" y="0"/>
                </a:cxn>
                <a:cxn ang="0">
                  <a:pos x="64" y="42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45" y="78"/>
                </a:cxn>
                <a:cxn ang="0">
                  <a:pos x="45" y="129"/>
                </a:cxn>
                <a:cxn ang="0">
                  <a:pos x="83" y="129"/>
                </a:cxn>
                <a:cxn ang="0">
                  <a:pos x="83" y="78"/>
                </a:cxn>
                <a:cxn ang="0">
                  <a:pos x="128" y="0"/>
                </a:cxn>
                <a:cxn ang="0">
                  <a:pos x="86" y="0"/>
                </a:cxn>
              </a:cxnLst>
              <a:rect l="0" t="0" r="r" b="b"/>
              <a:pathLst>
                <a:path w="128" h="129">
                  <a:moveTo>
                    <a:pt x="86" y="0"/>
                  </a:moveTo>
                  <a:lnTo>
                    <a:pt x="64" y="42"/>
                  </a:lnTo>
                  <a:lnTo>
                    <a:pt x="42" y="0"/>
                  </a:lnTo>
                  <a:lnTo>
                    <a:pt x="0" y="0"/>
                  </a:lnTo>
                  <a:lnTo>
                    <a:pt x="45" y="78"/>
                  </a:lnTo>
                  <a:lnTo>
                    <a:pt x="45" y="129"/>
                  </a:lnTo>
                  <a:lnTo>
                    <a:pt x="83" y="129"/>
                  </a:lnTo>
                  <a:lnTo>
                    <a:pt x="83" y="78"/>
                  </a:lnTo>
                  <a:lnTo>
                    <a:pt x="128" y="0"/>
                  </a:lnTo>
                  <a:lnTo>
                    <a:pt x="86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GB" dirty="0">
                <a:solidFill>
                  <a:srgbClr val="FFFF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96308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  <p:sldLayoutId id="2147483797" r:id="rId12"/>
    <p:sldLayoutId id="2147483798" r:id="rId13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000" b="1" kern="1200">
          <a:solidFill>
            <a:schemeClr val="bg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7096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077913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1787525" indent="-354013" algn="l" defTabSz="914400" rtl="0" eaLnBrk="1" latinLnBrk="0" hangingPunct="1">
        <a:spcBef>
          <a:spcPct val="20000"/>
        </a:spcBef>
        <a:buClr>
          <a:schemeClr val="accent2"/>
        </a:buClr>
        <a:buSzPct val="70000"/>
        <a:buFont typeface="Arial" pitchFamily="34" charset="0"/>
        <a:buChar char="►"/>
        <a:defRPr sz="16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9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5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51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6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5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5989" y="594217"/>
            <a:ext cx="8037097" cy="2007315"/>
          </a:xfrm>
        </p:spPr>
        <p:txBody>
          <a:bodyPr/>
          <a:lstStyle/>
          <a:p>
            <a:r>
              <a:rPr lang="en-GB" sz="2800" dirty="0" smtClean="0">
                <a:solidFill>
                  <a:schemeClr val="tx1"/>
                </a:solidFill>
              </a:rPr>
              <a:t/>
            </a:r>
            <a:br>
              <a:rPr lang="en-GB" sz="2800" dirty="0" smtClean="0">
                <a:solidFill>
                  <a:schemeClr val="tx1"/>
                </a:solidFill>
              </a:rPr>
            </a:br>
            <a:r>
              <a:rPr lang="en-GB" sz="2800" dirty="0" smtClean="0">
                <a:solidFill>
                  <a:schemeClr val="tx1"/>
                </a:solidFill>
              </a:rPr>
              <a:t/>
            </a:r>
            <a:br>
              <a:rPr lang="en-GB" sz="2800" dirty="0" smtClean="0">
                <a:solidFill>
                  <a:schemeClr val="tx1"/>
                </a:solidFill>
              </a:rPr>
            </a:br>
            <a:r>
              <a:rPr lang="en-GB" sz="2800" dirty="0" smtClean="0">
                <a:solidFill>
                  <a:schemeClr val="tx1"/>
                </a:solidFill>
              </a:rPr>
              <a:t>Topic: </a:t>
            </a:r>
            <a:r>
              <a:rPr lang="en-US" sz="2800" dirty="0" smtClean="0"/>
              <a:t>Promoting </a:t>
            </a:r>
            <a:r>
              <a:rPr lang="en-US" sz="2800" dirty="0"/>
              <a:t>growth of local  </a:t>
            </a:r>
            <a:r>
              <a:rPr lang="en-US" sz="2800" dirty="0" smtClean="0"/>
              <a:t>manufacturing industry: </a:t>
            </a:r>
            <a:r>
              <a:rPr lang="en-US" sz="2800" dirty="0"/>
              <a:t>Lessons from other sectors</a:t>
            </a:r>
            <a:r>
              <a:rPr lang="en-US" sz="2800" dirty="0" smtClean="0"/>
              <a:t>’</a:t>
            </a:r>
            <a:r>
              <a:rPr lang="en-GB" sz="2800" dirty="0" smtClean="0">
                <a:solidFill>
                  <a:schemeClr val="tx1"/>
                </a:solidFill>
              </a:rPr>
              <a:t/>
            </a:r>
            <a:br>
              <a:rPr lang="en-GB" sz="2800" dirty="0" smtClean="0">
                <a:solidFill>
                  <a:schemeClr val="tx1"/>
                </a:solidFill>
              </a:rPr>
            </a:br>
            <a:r>
              <a:rPr lang="en-GB" sz="2800" dirty="0" smtClean="0">
                <a:solidFill>
                  <a:schemeClr val="tx1"/>
                </a:solidFill>
              </a:rPr>
              <a:t/>
            </a:r>
            <a:br>
              <a:rPr lang="en-GB" sz="2800" dirty="0" smtClean="0">
                <a:solidFill>
                  <a:schemeClr val="tx1"/>
                </a:solidFill>
              </a:rPr>
            </a:br>
            <a:r>
              <a:rPr lang="en-GB" sz="2800" dirty="0" smtClean="0">
                <a:solidFill>
                  <a:schemeClr val="tx1"/>
                </a:solidFill>
              </a:rPr>
              <a:t> Presenter</a:t>
            </a:r>
            <a:r>
              <a:rPr lang="en-GB" sz="2800" dirty="0">
                <a:solidFill>
                  <a:schemeClr val="tx1"/>
                </a:solidFill>
              </a:rPr>
              <a:t>: </a:t>
            </a:r>
            <a:r>
              <a:rPr lang="en-GB" sz="2800" dirty="0" smtClean="0">
                <a:solidFill>
                  <a:schemeClr val="tx1"/>
                </a:solidFill>
              </a:rPr>
              <a:t> Emmanuel Alenga </a:t>
            </a:r>
            <a:r>
              <a:rPr lang="en-GB" sz="2800" dirty="0" err="1" smtClean="0">
                <a:solidFill>
                  <a:schemeClr val="tx1"/>
                </a:solidFill>
              </a:rPr>
              <a:t>Makheti</a:t>
            </a:r>
            <a:r>
              <a:rPr lang="en-GB" sz="2800" dirty="0" smtClean="0">
                <a:solidFill>
                  <a:schemeClr val="tx1"/>
                </a:solidFill>
              </a:rPr>
              <a:t/>
            </a:r>
            <a:br>
              <a:rPr lang="en-GB" sz="2800" dirty="0" smtClean="0">
                <a:solidFill>
                  <a:schemeClr val="tx1"/>
                </a:solidFill>
              </a:rPr>
            </a:br>
            <a:r>
              <a:rPr lang="en-GB" sz="2800" dirty="0" smtClean="0">
                <a:solidFill>
                  <a:schemeClr val="tx1"/>
                </a:solidFill>
              </a:rPr>
              <a:t/>
            </a:r>
            <a:br>
              <a:rPr lang="en-GB" sz="2800" dirty="0" smtClean="0">
                <a:solidFill>
                  <a:schemeClr val="tx1"/>
                </a:solidFill>
              </a:rPr>
            </a:b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3268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125538"/>
            <a:ext cx="8231187" cy="51308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04708"/>
            <a:ext cx="8229600" cy="86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D200"/>
                </a:solidFill>
                <a:cs typeface="Arial" charset="0"/>
              </a:rPr>
              <a:t/>
            </a:r>
            <a:br>
              <a:rPr lang="en-US" dirty="0" smtClean="0">
                <a:solidFill>
                  <a:srgbClr val="FFD200"/>
                </a:solidFill>
                <a:cs typeface="Arial" charset="0"/>
              </a:rPr>
            </a:br>
            <a:r>
              <a:rPr lang="en-US" dirty="0" smtClean="0">
                <a:solidFill>
                  <a:srgbClr val="FFD200"/>
                </a:solidFill>
                <a:cs typeface="Arial" charset="0"/>
              </a:rPr>
              <a:t>India CET Structure</a:t>
            </a:r>
            <a:endParaRPr lang="en-US" dirty="0">
              <a:solidFill>
                <a:srgbClr val="FFD200"/>
              </a:solidFill>
              <a:cs typeface="Arial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b="961"/>
          <a:stretch/>
        </p:blipFill>
        <p:spPr>
          <a:xfrm>
            <a:off x="457200" y="1125538"/>
            <a:ext cx="5653557" cy="4997641"/>
          </a:xfrm>
          <a:prstGeom prst="rect">
            <a:avLst/>
          </a:prstGeom>
        </p:spPr>
      </p:pic>
      <p:sp>
        <p:nvSpPr>
          <p:cNvPr id="9" name="Rectangle 3"/>
          <p:cNvSpPr txBox="1">
            <a:spLocks noChangeArrowheads="1"/>
          </p:cNvSpPr>
          <p:nvPr/>
        </p:nvSpPr>
        <p:spPr>
          <a:xfrm>
            <a:off x="6354138" y="5776451"/>
            <a:ext cx="1817508" cy="337526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09613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7913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5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7525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r>
              <a:rPr lang="en-GB" sz="2000" dirty="0" smtClean="0"/>
              <a:t>Source: WTO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Font typeface="Arial" pitchFamily="34" charset="0"/>
              <a:buNone/>
              <a:defRPr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38279206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72488"/>
            <a:ext cx="8229600" cy="860400"/>
          </a:xfrm>
        </p:spPr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>Comparative Advantage</a:t>
            </a:r>
            <a:r>
              <a:rPr lang="en-GB" dirty="0" smtClean="0"/>
              <a:t/>
            </a:r>
            <a:br>
              <a:rPr lang="en-GB" dirty="0" smtClean="0"/>
            </a:b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 algn="just">
              <a:buNone/>
            </a:pPr>
            <a:endParaRPr lang="en-GB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2293784657"/>
              </p:ext>
            </p:extLst>
          </p:nvPr>
        </p:nvGraphicFramePr>
        <p:xfrm>
          <a:off x="173614" y="1062079"/>
          <a:ext cx="5945768" cy="5061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cxnSp>
        <p:nvCxnSpPr>
          <p:cNvPr id="10" name="Straight Arrow Connector 9"/>
          <p:cNvCxnSpPr/>
          <p:nvPr/>
        </p:nvCxnSpPr>
        <p:spPr>
          <a:xfrm flipH="1">
            <a:off x="3098704" y="2896735"/>
            <a:ext cx="3367702" cy="598411"/>
          </a:xfrm>
          <a:prstGeom prst="straightConnector1">
            <a:avLst/>
          </a:prstGeom>
          <a:ln w="47625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  <p:sp>
        <p:nvSpPr>
          <p:cNvPr id="15" name="Rectangle 3"/>
          <p:cNvSpPr txBox="1">
            <a:spLocks noChangeArrowheads="1"/>
          </p:cNvSpPr>
          <p:nvPr/>
        </p:nvSpPr>
        <p:spPr>
          <a:xfrm>
            <a:off x="6655445" y="2123130"/>
            <a:ext cx="2779412" cy="1469749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09613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7913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5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7525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Betamethasone</a:t>
            </a:r>
            <a:endParaRPr lang="en-GB" sz="2000" dirty="0"/>
          </a:p>
          <a:p>
            <a:pPr marL="0" indent="0">
              <a:buNone/>
            </a:pPr>
            <a:r>
              <a:rPr lang="en-GB" sz="2000" dirty="0" err="1"/>
              <a:t>Cetrizine</a:t>
            </a:r>
            <a:endParaRPr lang="en-GB" sz="2000" dirty="0"/>
          </a:p>
          <a:p>
            <a:pPr marL="0" indent="0">
              <a:buNone/>
            </a:pPr>
            <a:r>
              <a:rPr lang="en-GB" sz="2000" dirty="0"/>
              <a:t>Chloramphenicol</a:t>
            </a:r>
          </a:p>
          <a:p>
            <a:pPr marL="0" indent="0">
              <a:buNone/>
            </a:pPr>
            <a:r>
              <a:rPr lang="en-GB" sz="2000" dirty="0" err="1"/>
              <a:t>Chlorpheniramine</a:t>
            </a:r>
            <a:endParaRPr lang="en-GB" sz="2000" dirty="0"/>
          </a:p>
          <a:p>
            <a:pPr marL="0" indent="0">
              <a:buFont typeface="Arial" pitchFamily="34" charset="0"/>
              <a:buNone/>
            </a:pPr>
            <a:endParaRPr lang="en-GB" sz="2200" dirty="0"/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1449651" y="2884948"/>
            <a:ext cx="1473600" cy="8896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09613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7913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5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7525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dirty="0" smtClean="0"/>
              <a:t>Gentamicin</a:t>
            </a:r>
          </a:p>
          <a:p>
            <a:pPr marL="0" indent="0" algn="ctr">
              <a:buNone/>
            </a:pPr>
            <a:r>
              <a:rPr lang="en-GB" sz="1400" dirty="0" smtClean="0"/>
              <a:t>    Prednisolone</a:t>
            </a:r>
          </a:p>
          <a:p>
            <a:pPr marL="0" indent="0" algn="ctr">
              <a:buNone/>
            </a:pPr>
            <a:r>
              <a:rPr lang="en-GB" sz="1400" dirty="0" smtClean="0"/>
              <a:t>     Acetaminophen</a:t>
            </a:r>
          </a:p>
          <a:p>
            <a:pPr marL="0" indent="0" algn="ctr">
              <a:buNone/>
            </a:pPr>
            <a:endParaRPr lang="en-GB" sz="1400" dirty="0" smtClean="0"/>
          </a:p>
          <a:p>
            <a:pPr marL="0" indent="0" algn="ctr">
              <a:buFont typeface="Arial" pitchFamily="34" charset="0"/>
              <a:buNone/>
            </a:pPr>
            <a:endParaRPr lang="en-GB" sz="1400" dirty="0"/>
          </a:p>
        </p:txBody>
      </p:sp>
      <p:sp>
        <p:nvSpPr>
          <p:cNvPr id="18" name="Rectangle 3"/>
          <p:cNvSpPr txBox="1">
            <a:spLocks noChangeArrowheads="1"/>
          </p:cNvSpPr>
          <p:nvPr/>
        </p:nvSpPr>
        <p:spPr>
          <a:xfrm>
            <a:off x="2374783" y="3999986"/>
            <a:ext cx="1473600" cy="88965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09613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7913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5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7525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1400" dirty="0" err="1"/>
              <a:t>Albendazole</a:t>
            </a:r>
            <a:endParaRPr lang="en-GB" sz="1400" dirty="0"/>
          </a:p>
          <a:p>
            <a:pPr marL="0" indent="0" algn="ctr">
              <a:buNone/>
            </a:pPr>
            <a:r>
              <a:rPr lang="en-GB" sz="1400" dirty="0"/>
              <a:t>Amoxicillin</a:t>
            </a:r>
          </a:p>
          <a:p>
            <a:pPr marL="0" indent="0" algn="ctr">
              <a:buNone/>
            </a:pPr>
            <a:r>
              <a:rPr lang="en-GB" sz="1400" dirty="0"/>
              <a:t>Ampicillin</a:t>
            </a:r>
          </a:p>
          <a:p>
            <a:pPr marL="0" indent="0">
              <a:buNone/>
            </a:pPr>
            <a:endParaRPr lang="en-GB" sz="1400" dirty="0" smtClean="0"/>
          </a:p>
          <a:p>
            <a:pPr marL="0" indent="0">
              <a:buFont typeface="Arial" pitchFamily="34" charset="0"/>
              <a:buNone/>
            </a:pP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23233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C000"/>
                </a:solidFill>
              </a:rPr>
              <a:t/>
            </a:r>
            <a:br>
              <a:rPr lang="en-US" dirty="0" smtClean="0">
                <a:solidFill>
                  <a:srgbClr val="FFC000"/>
                </a:solidFill>
              </a:rPr>
            </a:br>
            <a:r>
              <a:rPr lang="en-US" dirty="0" smtClean="0">
                <a:solidFill>
                  <a:srgbClr val="FFC000"/>
                </a:solidFill>
              </a:rPr>
              <a:t>Graduate Training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2000"/>
            <a:ext cx="8229600" cy="5197132"/>
          </a:xfrm>
        </p:spPr>
        <p:txBody>
          <a:bodyPr/>
          <a:lstStyle/>
          <a:p>
            <a:r>
              <a:rPr lang="en-GB" dirty="0"/>
              <a:t>39B Set-off tax rebate for </a:t>
            </a:r>
            <a:r>
              <a:rPr lang="en-GB" dirty="0" smtClean="0"/>
              <a:t>apprenticeships Finance </a:t>
            </a:r>
            <a:r>
              <a:rPr lang="en-GB" dirty="0"/>
              <a:t>Act, 2015 effective 1st Jan 2016</a:t>
            </a:r>
          </a:p>
          <a:p>
            <a:pPr marL="0" indent="0">
              <a:buNone/>
            </a:pPr>
            <a:r>
              <a:rPr lang="en-GB" dirty="0" smtClean="0"/>
              <a:t>Any </a:t>
            </a:r>
            <a:r>
              <a:rPr lang="en-GB" dirty="0"/>
              <a:t>employer </a:t>
            </a:r>
            <a:r>
              <a:rPr lang="en-GB" dirty="0" smtClean="0"/>
              <a:t>….ten </a:t>
            </a:r>
            <a:r>
              <a:rPr lang="en-GB" dirty="0"/>
              <a:t>university graduates </a:t>
            </a:r>
            <a:r>
              <a:rPr lang="en-GB" dirty="0" smtClean="0"/>
              <a:t>as apprentices…period </a:t>
            </a:r>
            <a:r>
              <a:rPr lang="en-GB" dirty="0"/>
              <a:t>of six to twelve months </a:t>
            </a:r>
            <a:r>
              <a:rPr lang="en-GB" dirty="0" smtClean="0"/>
              <a:t>…tax </a:t>
            </a:r>
            <a:r>
              <a:rPr lang="en-GB" dirty="0"/>
              <a:t>rebate in the </a:t>
            </a:r>
            <a:r>
              <a:rPr lang="en-GB" dirty="0" smtClean="0"/>
              <a:t>year subsequent </a:t>
            </a:r>
            <a:r>
              <a:rPr lang="en-GB" dirty="0"/>
              <a:t>to the year of such engagement.</a:t>
            </a:r>
          </a:p>
          <a:p>
            <a:pPr marL="0" indent="0">
              <a:buNone/>
            </a:pPr>
            <a:endParaRPr lang="en-GB" dirty="0"/>
          </a:p>
          <a:p>
            <a:r>
              <a:rPr lang="en-US" dirty="0"/>
              <a:t>Income Tax (Set-off Tax Rebate for Graduate Apprenticeships) Regulations 2016 effective 1st April </a:t>
            </a:r>
            <a:r>
              <a:rPr lang="en-US" dirty="0" smtClean="0"/>
              <a:t>2016</a:t>
            </a:r>
          </a:p>
          <a:p>
            <a:pPr marL="0" indent="0">
              <a:buNone/>
            </a:pPr>
            <a:r>
              <a:rPr lang="en-US" dirty="0" smtClean="0"/>
              <a:t>“…fifty </a:t>
            </a:r>
            <a:r>
              <a:rPr lang="en-US" dirty="0"/>
              <a:t>percent of the amount of salaries and wages paid to at least ten apprentices</a:t>
            </a:r>
            <a:r>
              <a:rPr lang="en-US" dirty="0" smtClean="0"/>
              <a:t>.”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74752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528638" y="567817"/>
            <a:ext cx="8229600" cy="860400"/>
          </a:xfrm>
        </p:spPr>
        <p:txBody>
          <a:bodyPr/>
          <a:lstStyle/>
          <a:p>
            <a:pPr>
              <a:buClr>
                <a:srgbClr val="FFD200"/>
              </a:buClr>
              <a:buSzPct val="75000"/>
              <a:defRPr/>
            </a:pPr>
            <a:r>
              <a:rPr lang="en-US" dirty="0" smtClean="0">
                <a:solidFill>
                  <a:srgbClr val="FFC000"/>
                </a:solidFill>
              </a:rPr>
              <a:t>Quality of RM and Finished Product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11188" y="1052513"/>
            <a:ext cx="8064500" cy="5253694"/>
          </a:xfrm>
        </p:spPr>
        <p:txBody>
          <a:bodyPr/>
          <a:lstStyle/>
          <a:p>
            <a:pPr marL="381000" indent="-381000">
              <a:spcBef>
                <a:spcPts val="600"/>
              </a:spcBef>
            </a:pPr>
            <a:r>
              <a:rPr lang="en-US" sz="2000" dirty="0" smtClean="0"/>
              <a:t>GMP Certification: </a:t>
            </a:r>
            <a:r>
              <a:rPr lang="en-GB" sz="2000" dirty="0"/>
              <a:t>Personnel, Facilities, Equipment, Materials, Manufacturing operations, </a:t>
            </a:r>
            <a:r>
              <a:rPr lang="en-GB" sz="2000" dirty="0" smtClean="0"/>
              <a:t>Labelling, </a:t>
            </a:r>
            <a:r>
              <a:rPr lang="en-GB" sz="2000" dirty="0"/>
              <a:t>Packaging, </a:t>
            </a:r>
            <a:r>
              <a:rPr lang="en-GB" sz="2000" dirty="0" smtClean="0"/>
              <a:t>QC and </a:t>
            </a:r>
            <a:r>
              <a:rPr lang="en-GB" sz="2000" dirty="0"/>
              <a:t>Stability </a:t>
            </a:r>
            <a:r>
              <a:rPr lang="en-GB" sz="2000" dirty="0" smtClean="0"/>
              <a:t>Testing</a:t>
            </a:r>
            <a:endParaRPr lang="en-US" sz="2000" dirty="0" smtClean="0"/>
          </a:p>
          <a:p>
            <a:pPr marL="381000" indent="-381000">
              <a:spcBef>
                <a:spcPts val="600"/>
              </a:spcBef>
            </a:pPr>
            <a:r>
              <a:rPr lang="en-US" sz="2000" dirty="0" smtClean="0"/>
              <a:t>Import Duty Exemption </a:t>
            </a:r>
            <a:r>
              <a:rPr lang="en-US" sz="2000" dirty="0"/>
              <a:t>of </a:t>
            </a:r>
            <a:r>
              <a:rPr lang="en-US" sz="2000" dirty="0" smtClean="0"/>
              <a:t>HVAC Equipment of </a:t>
            </a:r>
            <a:r>
              <a:rPr lang="en-US" sz="2000" dirty="0"/>
              <a:t>8415.82.00 and 8415.83.00</a:t>
            </a:r>
          </a:p>
          <a:p>
            <a:pPr marL="381000" indent="-381000">
              <a:spcBef>
                <a:spcPts val="600"/>
              </a:spcBef>
            </a:pPr>
            <a:r>
              <a:rPr lang="en-GB" sz="2000" dirty="0" smtClean="0"/>
              <a:t>Route C: manufacturers demonstrate </a:t>
            </a:r>
            <a:r>
              <a:rPr lang="en-GB" sz="2000" dirty="0"/>
              <a:t>existence of a </a:t>
            </a:r>
            <a:r>
              <a:rPr lang="en-GB" sz="2000" dirty="0" smtClean="0"/>
              <a:t>QMS </a:t>
            </a:r>
            <a:r>
              <a:rPr lang="en-GB" sz="2000" dirty="0"/>
              <a:t>in their production/ manufacturing process. 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1263362"/>
              </p:ext>
            </p:extLst>
          </p:nvPr>
        </p:nvGraphicFramePr>
        <p:xfrm>
          <a:off x="611188" y="3661830"/>
          <a:ext cx="7785836" cy="2269433"/>
        </p:xfrm>
        <a:graphic>
          <a:graphicData uri="http://schemas.openxmlformats.org/drawingml/2006/table">
            <a:tbl>
              <a:tblPr firstRow="1" bandRow="1">
                <a:tableStyleId>{284E427A-3D55-4303-BF80-6455036E1DE7}</a:tableStyleId>
              </a:tblPr>
              <a:tblGrid>
                <a:gridCol w="934277"/>
                <a:gridCol w="980988"/>
                <a:gridCol w="765727"/>
                <a:gridCol w="674513"/>
                <a:gridCol w="1429555"/>
                <a:gridCol w="1481070"/>
                <a:gridCol w="1519706"/>
              </a:tblGrid>
              <a:tr h="404203">
                <a:tc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0000"/>
                          </a:solidFill>
                        </a:rPr>
                        <a:t>Route</a:t>
                      </a:r>
                      <a:endParaRPr lang="en-GB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0000"/>
                          </a:solidFill>
                        </a:rPr>
                        <a:t>Ad Valorem Fee % of FOB</a:t>
                      </a:r>
                      <a:endParaRPr lang="en-GB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r>
                        <a:rPr lang="en-GB" sz="2000" dirty="0" smtClean="0">
                          <a:solidFill>
                            <a:srgbClr val="000000"/>
                          </a:solidFill>
                        </a:rPr>
                        <a:t>Min – Maximum Fee US$</a:t>
                      </a:r>
                      <a:endParaRPr lang="en-GB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20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1694">
                <a:tc>
                  <a:txBody>
                    <a:bodyPr/>
                    <a:lstStyle/>
                    <a:p>
                      <a:endParaRPr lang="en-GB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URT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UG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URT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Kenya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UG</a:t>
                      </a:r>
                    </a:p>
                  </a:txBody>
                  <a:tcPr/>
                </a:tc>
              </a:tr>
              <a:tr h="401694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002060"/>
                          </a:solidFill>
                        </a:rPr>
                        <a:t>A</a:t>
                      </a:r>
                      <a:endParaRPr lang="en-GB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0.53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0.50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250 – 7,000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250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</a:rPr>
                        <a:t> – 2,675</a:t>
                      </a:r>
                      <a:endParaRPr lang="en-US" sz="180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235 – 3,000</a:t>
                      </a:r>
                    </a:p>
                  </a:txBody>
                  <a:tcPr/>
                </a:tc>
              </a:tr>
              <a:tr h="399245">
                <a:tc>
                  <a:txBody>
                    <a:bodyPr/>
                    <a:lstStyle/>
                    <a:p>
                      <a:r>
                        <a:rPr lang="en-GB" sz="1800" b="1" dirty="0" smtClean="0">
                          <a:solidFill>
                            <a:srgbClr val="002060"/>
                          </a:solidFill>
                        </a:rPr>
                        <a:t>B </a:t>
                      </a:r>
                      <a:endParaRPr lang="en-GB" sz="1800" b="1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0.45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250 – 7,000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250 – 2,675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235 – 3,000</a:t>
                      </a:r>
                    </a:p>
                  </a:txBody>
                  <a:tcPr/>
                </a:tc>
              </a:tr>
              <a:tr h="2704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1" dirty="0" smtClean="0">
                          <a:solidFill>
                            <a:srgbClr val="002060"/>
                          </a:solidFill>
                        </a:rPr>
                        <a:t>C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0.25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250 – 7,000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250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</a:rPr>
                        <a:t> – 2,675 </a:t>
                      </a:r>
                      <a:endParaRPr lang="en-US" sz="180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1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solidFill>
                            <a:schemeClr val="tx2"/>
                          </a:solidFill>
                        </a:rPr>
                        <a:t>235</a:t>
                      </a:r>
                      <a:r>
                        <a:rPr lang="en-US" sz="1800" baseline="0" dirty="0" smtClean="0">
                          <a:solidFill>
                            <a:schemeClr val="tx2"/>
                          </a:solidFill>
                        </a:rPr>
                        <a:t> – 3,000</a:t>
                      </a:r>
                      <a:endParaRPr lang="en-US" sz="1800" dirty="0" smtClean="0">
                        <a:solidFill>
                          <a:schemeClr val="tx2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902618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/>
          <p:cNvSpPr>
            <a:spLocks noGrp="1"/>
          </p:cNvSpPr>
          <p:nvPr>
            <p:ph type="title"/>
          </p:nvPr>
        </p:nvSpPr>
        <p:spPr>
          <a:xfrm>
            <a:off x="528638" y="567817"/>
            <a:ext cx="8229600" cy="860400"/>
          </a:xfrm>
        </p:spPr>
        <p:txBody>
          <a:bodyPr/>
          <a:lstStyle/>
          <a:p>
            <a:pPr>
              <a:buClr>
                <a:srgbClr val="FFD200"/>
              </a:buClr>
              <a:buSzPct val="75000"/>
              <a:defRPr/>
            </a:pPr>
            <a:r>
              <a:rPr lang="en-US" dirty="0" smtClean="0">
                <a:solidFill>
                  <a:srgbClr val="FFC000"/>
                </a:solidFill>
              </a:rPr>
              <a:t>…</a:t>
            </a:r>
            <a:r>
              <a:rPr lang="en-US" dirty="0" err="1" smtClean="0">
                <a:solidFill>
                  <a:srgbClr val="FFC000"/>
                </a:solidFill>
              </a:rPr>
              <a:t>Cont</a:t>
            </a:r>
            <a:endParaRPr lang="en-US" dirty="0">
              <a:solidFill>
                <a:srgbClr val="FFC000"/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611188" y="1052513"/>
            <a:ext cx="8064500" cy="5253694"/>
          </a:xfrm>
        </p:spPr>
        <p:txBody>
          <a:bodyPr/>
          <a:lstStyle/>
          <a:p>
            <a:pPr marL="381000" indent="-381000">
              <a:spcBef>
                <a:spcPts val="600"/>
              </a:spcBef>
            </a:pPr>
            <a:r>
              <a:rPr lang="en-GB" sz="2000" dirty="0" smtClean="0"/>
              <a:t>Section 24 of the Standard Quality Assurance, Metrology and Testing (SQMT) Act provides: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en-GB" sz="2000" i="1" dirty="0" smtClean="0"/>
              <a:t>“…shall </a:t>
            </a:r>
            <a:r>
              <a:rPr lang="en-GB" sz="2000" i="1" dirty="0"/>
              <a:t>recognize as equal to their own, product certification marks awarded by national quality system institutions of other partner states</a:t>
            </a:r>
            <a:r>
              <a:rPr lang="en-GB" sz="2000" i="1" dirty="0" smtClean="0"/>
              <a:t>...."</a:t>
            </a:r>
          </a:p>
          <a:p>
            <a:pPr marL="381000" indent="-381000">
              <a:spcBef>
                <a:spcPts val="600"/>
              </a:spcBef>
            </a:pPr>
            <a:r>
              <a:rPr lang="en-GB" sz="2000" dirty="0"/>
              <a:t>EAC Standardization, Accreditation and Conformity Assessment (SACA) Bill </a:t>
            </a:r>
            <a:r>
              <a:rPr lang="en-GB" sz="2000" dirty="0" smtClean="0"/>
              <a:t>2016 under </a:t>
            </a:r>
            <a:r>
              <a:rPr lang="en-GB" sz="2000" dirty="0"/>
              <a:t>S24 </a:t>
            </a:r>
            <a:r>
              <a:rPr lang="en-GB" sz="2000" dirty="0" smtClean="0"/>
              <a:t>retains </a:t>
            </a:r>
            <a:r>
              <a:rPr lang="en-GB" sz="2000" dirty="0"/>
              <a:t>spirit of provision</a:t>
            </a:r>
            <a:r>
              <a:rPr lang="en-GB" sz="2000" dirty="0" smtClean="0"/>
              <a:t>.</a:t>
            </a:r>
          </a:p>
          <a:p>
            <a:pPr marL="0" indent="0">
              <a:spcBef>
                <a:spcPts val="600"/>
              </a:spcBef>
              <a:buNone/>
            </a:pPr>
            <a:endParaRPr lang="en-GB" sz="2000" dirty="0" smtClean="0"/>
          </a:p>
          <a:p>
            <a:pPr marL="0" indent="0">
              <a:spcBef>
                <a:spcPts val="600"/>
              </a:spcBef>
              <a:buNone/>
            </a:pPr>
            <a:endParaRPr lang="en-US" sz="2000" dirty="0" smtClean="0"/>
          </a:p>
          <a:p>
            <a:pPr marL="381000" indent="-381000" eaLnBrk="1" hangingPunct="1">
              <a:spcBef>
                <a:spcPts val="600"/>
              </a:spcBef>
            </a:pPr>
            <a:endParaRPr lang="en-US" sz="2000" dirty="0">
              <a:solidFill>
                <a:srgbClr val="FFC000"/>
              </a:solidFill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6239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068308"/>
            <a:ext cx="8231187" cy="5130800"/>
          </a:xfrm>
        </p:spPr>
        <p:txBody>
          <a:bodyPr/>
          <a:lstStyle/>
          <a:p>
            <a:r>
              <a:rPr lang="en-GB" sz="2000" dirty="0" smtClean="0"/>
              <a:t>Current Kenyan Tax Structure</a:t>
            </a:r>
          </a:p>
          <a:p>
            <a:pPr marL="0" indent="0">
              <a:buNone/>
            </a:pPr>
            <a:r>
              <a:rPr lang="en-GB" sz="2000" u="sng" dirty="0" smtClean="0"/>
              <a:t>Zero Rated: </a:t>
            </a:r>
            <a:r>
              <a:rPr lang="en-GB" sz="2000" dirty="0" smtClean="0"/>
              <a:t>Inputs </a:t>
            </a:r>
            <a:r>
              <a:rPr lang="en-GB" sz="2000" dirty="0"/>
              <a:t>or raw materials (either produced locally or imported) </a:t>
            </a:r>
            <a:r>
              <a:rPr lang="en-GB" sz="2000" dirty="0" smtClean="0"/>
              <a:t>supplied to </a:t>
            </a:r>
            <a:r>
              <a:rPr lang="en-GB" sz="2000" dirty="0"/>
              <a:t>pharmaceutical manufacturers in Kenya for </a:t>
            </a:r>
            <a:r>
              <a:rPr lang="en-GB" sz="2000" dirty="0" smtClean="0"/>
              <a:t>manufacturing medicaments </a:t>
            </a:r>
            <a:r>
              <a:rPr lang="en-GB" sz="2000" dirty="0"/>
              <a:t>FA </a:t>
            </a:r>
            <a:r>
              <a:rPr lang="en-GB" sz="2000" dirty="0" smtClean="0"/>
              <a:t>2015</a:t>
            </a:r>
          </a:p>
          <a:p>
            <a:pPr marL="0" indent="0">
              <a:buNone/>
            </a:pPr>
            <a:r>
              <a:rPr lang="en-GB" sz="2000" u="sng" dirty="0" smtClean="0"/>
              <a:t>Zero Rated:</a:t>
            </a:r>
            <a:r>
              <a:rPr lang="en-GB" sz="2000" dirty="0" smtClean="0"/>
              <a:t> Most medicament under tariff heading 3002, 3003, 3004</a:t>
            </a:r>
            <a:endParaRPr lang="en-GB" sz="2000" u="sng" dirty="0" smtClean="0"/>
          </a:p>
          <a:p>
            <a:pPr marL="0" indent="0">
              <a:buNone/>
            </a:pPr>
            <a:r>
              <a:rPr lang="en-GB" sz="2000" dirty="0" smtClean="0">
                <a:solidFill>
                  <a:srgbClr val="FFC000"/>
                </a:solidFill>
              </a:rPr>
              <a:t>Issues</a:t>
            </a:r>
            <a:endParaRPr lang="en-GB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List of inputs may require revision; </a:t>
            </a:r>
            <a:endParaRPr lang="en-GB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Need for automation of the local exemption process;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Some medicaments still exempt</a:t>
            </a:r>
            <a:r>
              <a:rPr lang="en-GB" sz="2000" dirty="0"/>
              <a:t>: Heparin, Other human or animal substances...therapeutic or prophylactic use, Medicament containing insulin</a:t>
            </a:r>
            <a:endParaRPr lang="en-GB" sz="2000" dirty="0" smtClean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sz="2000" dirty="0" smtClean="0">
                <a:solidFill>
                  <a:srgbClr val="FFC000"/>
                </a:solidFill>
              </a:rPr>
              <a:t>Solutions</a:t>
            </a:r>
            <a:endParaRPr lang="en-GB" sz="2000" dirty="0"/>
          </a:p>
          <a:p>
            <a:r>
              <a:rPr lang="en-GB" sz="2000" dirty="0" smtClean="0"/>
              <a:t>Harmonize the VAT structure across partner states. 70% of pharmaceutical exports destined to EAC.</a:t>
            </a:r>
          </a:p>
          <a:p>
            <a:r>
              <a:rPr lang="en-GB" sz="2000" dirty="0" smtClean="0"/>
              <a:t>Tax refunds</a:t>
            </a:r>
            <a:endParaRPr lang="en-GB" sz="2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04708"/>
            <a:ext cx="8229600" cy="86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D200"/>
                </a:solidFill>
                <a:cs typeface="Arial" charset="0"/>
              </a:rPr>
              <a:t/>
            </a:r>
            <a:br>
              <a:rPr lang="en-US" dirty="0" smtClean="0">
                <a:solidFill>
                  <a:srgbClr val="FFD200"/>
                </a:solidFill>
                <a:cs typeface="Arial" charset="0"/>
              </a:rPr>
            </a:br>
            <a:r>
              <a:rPr lang="en-US" dirty="0" smtClean="0">
                <a:solidFill>
                  <a:srgbClr val="FFD200"/>
                </a:solidFill>
                <a:cs typeface="Arial" charset="0"/>
              </a:rPr>
              <a:t>Value Added Tax</a:t>
            </a:r>
            <a:endParaRPr lang="en-US" dirty="0">
              <a:solidFill>
                <a:srgbClr val="FFD200"/>
              </a:solidFill>
              <a:cs typeface="Arial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72658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041912"/>
            <a:ext cx="8231187" cy="5268736"/>
          </a:xfrm>
        </p:spPr>
        <p:txBody>
          <a:bodyPr/>
          <a:lstStyle/>
          <a:p>
            <a:r>
              <a:rPr lang="en-GB" sz="2000" dirty="0"/>
              <a:t>Section 155 of the Public Procurement and Disposal </a:t>
            </a:r>
            <a:r>
              <a:rPr lang="en-GB" sz="2000" dirty="0" smtClean="0"/>
              <a:t>Act </a:t>
            </a:r>
          </a:p>
          <a:p>
            <a:pPr marL="0" indent="0">
              <a:buNone/>
            </a:pPr>
            <a:r>
              <a:rPr lang="en-GB" sz="2000" dirty="0" smtClean="0"/>
              <a:t>	</a:t>
            </a:r>
            <a:r>
              <a:rPr lang="en-GB" sz="2000" i="1" dirty="0" smtClean="0"/>
              <a:t>“</a:t>
            </a:r>
            <a:r>
              <a:rPr lang="en-GB" sz="2000" i="1" dirty="0"/>
              <a:t>Subject to….applicable </a:t>
            </a:r>
            <a:r>
              <a:rPr lang="en-GB" sz="2000" i="1" dirty="0">
                <a:solidFill>
                  <a:srgbClr val="FFC000"/>
                </a:solidFill>
              </a:rPr>
              <a:t>international or local standards, </a:t>
            </a:r>
            <a:r>
              <a:rPr lang="en-GB" sz="2000" i="1" dirty="0"/>
              <a:t>only </a:t>
            </a:r>
            <a:r>
              <a:rPr lang="en-GB" sz="2000" i="1" dirty="0" smtClean="0"/>
              <a:t>	such </a:t>
            </a:r>
            <a:r>
              <a:rPr lang="en-GB" sz="2000" i="1" dirty="0">
                <a:solidFill>
                  <a:srgbClr val="FFC000"/>
                </a:solidFill>
              </a:rPr>
              <a:t>manufactured </a:t>
            </a:r>
            <a:r>
              <a:rPr lang="en-GB" sz="2000" i="1" dirty="0"/>
              <a:t>articles, materials or supplies</a:t>
            </a:r>
            <a:r>
              <a:rPr lang="en-GB" sz="2000" i="1" dirty="0">
                <a:solidFill>
                  <a:srgbClr val="FFC000"/>
                </a:solidFill>
              </a:rPr>
              <a:t> in </a:t>
            </a:r>
            <a:r>
              <a:rPr lang="en-GB" sz="2000" i="1" dirty="0" smtClean="0">
                <a:solidFill>
                  <a:srgbClr val="FFC000"/>
                </a:solidFill>
              </a:rPr>
              <a:t>	Kenya</a:t>
            </a:r>
            <a:r>
              <a:rPr lang="en-GB" sz="2000" i="1" dirty="0" smtClean="0"/>
              <a:t>…shall </a:t>
            </a:r>
            <a:r>
              <a:rPr lang="en-GB" sz="2000" i="1" dirty="0"/>
              <a:t>be subject to preferential procurement</a:t>
            </a:r>
            <a:r>
              <a:rPr lang="en-GB" sz="2000" i="1" dirty="0" smtClean="0"/>
              <a:t>.”</a:t>
            </a:r>
          </a:p>
          <a:p>
            <a:r>
              <a:rPr lang="en-GB" sz="2000" dirty="0" smtClean="0"/>
              <a:t>Section 157 (9) all </a:t>
            </a:r>
            <a:r>
              <a:rPr lang="en-GB" sz="2000" dirty="0"/>
              <a:t>foreign tenderers participating in </a:t>
            </a:r>
            <a:r>
              <a:rPr lang="en-GB" sz="2000" dirty="0" smtClean="0"/>
              <a:t>international tenders </a:t>
            </a:r>
            <a:r>
              <a:rPr lang="en-GB" sz="2000" dirty="0"/>
              <a:t>to source at least </a:t>
            </a:r>
            <a:r>
              <a:rPr lang="en-GB" sz="2000" dirty="0">
                <a:solidFill>
                  <a:srgbClr val="FFC000"/>
                </a:solidFill>
              </a:rPr>
              <a:t>forty percent </a:t>
            </a:r>
            <a:r>
              <a:rPr lang="en-GB" sz="2000" dirty="0"/>
              <a:t>of their supplies from citizen contractor </a:t>
            </a:r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>
                <a:solidFill>
                  <a:srgbClr val="FFC000"/>
                </a:solidFill>
              </a:rPr>
              <a:t>Order of Preference</a:t>
            </a:r>
            <a:endParaRPr lang="en-GB" sz="2000" dirty="0"/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manufactured </a:t>
            </a:r>
            <a:r>
              <a:rPr lang="en-GB" sz="2000" dirty="0"/>
              <a:t>articles, materials and supplies </a:t>
            </a:r>
            <a:r>
              <a:rPr lang="en-GB" sz="2000" dirty="0" smtClean="0"/>
              <a:t>produced/mined </a:t>
            </a:r>
            <a:r>
              <a:rPr lang="en-GB" sz="2000" dirty="0"/>
              <a:t>in </a:t>
            </a:r>
            <a:r>
              <a:rPr lang="en-GB" sz="2000" dirty="0" smtClean="0"/>
              <a:t>Kenya; </a:t>
            </a:r>
            <a:r>
              <a:rPr lang="en-GB" sz="2000" dirty="0"/>
              <a:t>or </a:t>
            </a:r>
          </a:p>
          <a:p>
            <a:pPr marL="457200" indent="-457200">
              <a:buFont typeface="+mj-lt"/>
              <a:buAutoNum type="arabicPeriod"/>
            </a:pPr>
            <a:r>
              <a:rPr lang="en-GB" sz="2000" dirty="0" smtClean="0"/>
              <a:t>firms </a:t>
            </a:r>
            <a:r>
              <a:rPr lang="en-GB" sz="2000" dirty="0"/>
              <a:t>where Kenyans are shareholders 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000" dirty="0" smtClean="0"/>
              <a:t>Expand local content provision to the regional level; BEABEA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000" dirty="0" smtClean="0"/>
              <a:t>Track enforcement of PPDA by PEs.</a:t>
            </a:r>
          </a:p>
          <a:p>
            <a:pPr lvl="2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400" dirty="0" smtClean="0"/>
              <a:t>Independent Observers in Evaluation Committee</a:t>
            </a:r>
            <a:endParaRPr lang="en-GB" sz="1400" dirty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04708"/>
            <a:ext cx="8229600" cy="86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D200"/>
                </a:solidFill>
                <a:cs typeface="Arial" charset="0"/>
              </a:rPr>
              <a:t/>
            </a:r>
            <a:br>
              <a:rPr lang="en-US" dirty="0" smtClean="0">
                <a:solidFill>
                  <a:srgbClr val="FFD200"/>
                </a:solidFill>
                <a:cs typeface="Arial" charset="0"/>
              </a:rPr>
            </a:br>
            <a:r>
              <a:rPr lang="en-US" dirty="0" smtClean="0">
                <a:solidFill>
                  <a:srgbClr val="FFD200"/>
                </a:solidFill>
                <a:cs typeface="Arial" charset="0"/>
              </a:rPr>
              <a:t>Preferential Treatment</a:t>
            </a:r>
            <a:endParaRPr lang="en-US" dirty="0">
              <a:solidFill>
                <a:srgbClr val="FFD200"/>
              </a:solidFill>
              <a:cs typeface="Arial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00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itle 1"/>
          <p:cNvSpPr>
            <a:spLocks noGrp="1"/>
          </p:cNvSpPr>
          <p:nvPr>
            <p:ph type="title"/>
          </p:nvPr>
        </p:nvSpPr>
        <p:spPr>
          <a:xfrm>
            <a:off x="433138" y="598784"/>
            <a:ext cx="8229600" cy="863600"/>
          </a:xfrm>
        </p:spPr>
        <p:txBody>
          <a:bodyPr/>
          <a:lstStyle/>
          <a:p>
            <a:pPr>
              <a:defRPr/>
            </a:pPr>
            <a:r>
              <a:rPr lang="en-US" sz="2800" dirty="0">
                <a:solidFill>
                  <a:srgbClr val="FFD200"/>
                </a:solidFill>
                <a:cs typeface="Arial" charset="0"/>
              </a:rPr>
              <a:t>Local Effective Demand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3881843"/>
              </p:ext>
            </p:extLst>
          </p:nvPr>
        </p:nvGraphicFramePr>
        <p:xfrm>
          <a:off x="258709" y="2066796"/>
          <a:ext cx="8578457" cy="4141615"/>
        </p:xfrm>
        <a:graphic>
          <a:graphicData uri="http://schemas.openxmlformats.org/drawingml/2006/table">
            <a:tbl>
              <a:tblPr firstRow="1" bandRow="1">
                <a:tableStyleId>{912C8C85-51F0-491E-9774-3900AFEF0FD7}</a:tableStyleId>
              </a:tblPr>
              <a:tblGrid>
                <a:gridCol w="2108790"/>
                <a:gridCol w="1058523"/>
                <a:gridCol w="1176137"/>
                <a:gridCol w="1149999"/>
                <a:gridCol w="3085008"/>
              </a:tblGrid>
              <a:tr h="727919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C000"/>
                          </a:solidFill>
                        </a:rPr>
                        <a:t>Pharmaceutical Description</a:t>
                      </a:r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C000"/>
                          </a:solidFill>
                        </a:rPr>
                        <a:t>Unit Price</a:t>
                      </a:r>
                    </a:p>
                    <a:p>
                      <a:pPr algn="ctr"/>
                      <a:r>
                        <a:rPr lang="en-US" sz="1600" dirty="0" smtClean="0">
                          <a:solidFill>
                            <a:srgbClr val="FFC000"/>
                          </a:solidFill>
                        </a:rPr>
                        <a:t>(US$)</a:t>
                      </a:r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C000"/>
                          </a:solidFill>
                        </a:rPr>
                        <a:t>Unit of Measure</a:t>
                      </a:r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C000"/>
                          </a:solidFill>
                        </a:rPr>
                        <a:t>Total</a:t>
                      </a:r>
                      <a:r>
                        <a:rPr lang="en-US" sz="1600" baseline="0" dirty="0" smtClean="0">
                          <a:solidFill>
                            <a:srgbClr val="FFC000"/>
                          </a:solidFill>
                        </a:rPr>
                        <a:t> Amount</a:t>
                      </a:r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rgbClr val="FFC000"/>
                          </a:solidFill>
                        </a:rPr>
                        <a:t>Supplier Awarded</a:t>
                      </a:r>
                    </a:p>
                    <a:p>
                      <a:pPr algn="ctr"/>
                      <a:endParaRPr lang="en-US" sz="1600" dirty="0">
                        <a:solidFill>
                          <a:srgbClr val="FFC000"/>
                        </a:solidFill>
                      </a:endParaRPr>
                    </a:p>
                  </a:txBody>
                  <a:tcPr>
                    <a:solidFill>
                      <a:schemeClr val="tx2"/>
                    </a:solidFill>
                  </a:tcPr>
                </a:tc>
              </a:tr>
              <a:tr h="4032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Folic Acid T.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3.8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27,100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>
                          <a:solidFill>
                            <a:schemeClr val="tx1"/>
                          </a:solidFill>
                        </a:rPr>
                        <a:t>102,980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Laboratory &amp; Allied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</a:tr>
              <a:tr h="37895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err="1" smtClean="0">
                          <a:solidFill>
                            <a:srgbClr val="000000"/>
                          </a:solidFill>
                        </a:rPr>
                        <a:t>Albendazole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T.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5.6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19,560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110,084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err="1" smtClean="0">
                          <a:solidFill>
                            <a:srgbClr val="000000"/>
                          </a:solidFill>
                        </a:rPr>
                        <a:t>Biodeal</a:t>
                      </a: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 Laboratories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34471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Erythromycin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18.75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21,400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401,250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err="1" smtClean="0"/>
                        <a:t>Elys</a:t>
                      </a:r>
                      <a:r>
                        <a:rPr lang="en-US" sz="1400" dirty="0" smtClean="0"/>
                        <a:t> Chemical Industries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</a:tr>
              <a:tr h="34471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Griseofulvin</a:t>
                      </a:r>
                      <a:r>
                        <a:rPr lang="en-US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Tablets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17.35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13,405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232,576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Universal Corporation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/>
                </a:tc>
              </a:tr>
              <a:tr h="34471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kern="1200" dirty="0" smtClean="0">
                          <a:solidFill>
                            <a:srgbClr val="000000"/>
                          </a:solidFill>
                          <a:latin typeface="+mn-lt"/>
                          <a:ea typeface="+mn-ea"/>
                          <a:cs typeface="+mn-cs"/>
                        </a:rPr>
                        <a:t>Ciprofloxacin Tablets</a:t>
                      </a: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12.40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25,678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318,518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>
                          <a:solidFill>
                            <a:srgbClr val="000000"/>
                          </a:solidFill>
                        </a:rPr>
                        <a:t>Cosmos</a:t>
                      </a:r>
                      <a:r>
                        <a:rPr lang="en-US" sz="1400" baseline="0" dirty="0" smtClean="0">
                          <a:solidFill>
                            <a:srgbClr val="000000"/>
                          </a:solidFill>
                        </a:rPr>
                        <a:t> Pharmaceuticals</a:t>
                      </a:r>
                      <a:endParaRPr lang="en-US" sz="1400" dirty="0">
                        <a:solidFill>
                          <a:srgbClr val="000000"/>
                        </a:solidFill>
                      </a:endParaRPr>
                    </a:p>
                  </a:txBody>
                  <a:tcPr>
                    <a:solidFill>
                      <a:srgbClr val="FFC000"/>
                    </a:solidFill>
                  </a:tcPr>
                </a:tc>
              </a:tr>
              <a:tr h="73547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err="1" smtClean="0"/>
                        <a:t>Cpd</a:t>
                      </a:r>
                      <a:r>
                        <a:rPr lang="en-US" sz="1400" dirty="0" smtClean="0"/>
                        <a:t> </a:t>
                      </a:r>
                      <a:r>
                        <a:rPr lang="en-US" sz="1400" baseline="0" dirty="0" smtClean="0"/>
                        <a:t>Magnesium </a:t>
                      </a:r>
                      <a:r>
                        <a:rPr lang="en-US" sz="1400" baseline="0" dirty="0" err="1" smtClean="0"/>
                        <a:t>Trisilicate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2.06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31,616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65,263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400" dirty="0" smtClean="0"/>
                        <a:t>Regal Pharmaceuticals</a:t>
                      </a:r>
                      <a:endParaRPr lang="en-US" sz="1400" dirty="0">
                        <a:solidFill>
                          <a:srgbClr val="333333"/>
                        </a:solidFill>
                      </a:endParaRPr>
                    </a:p>
                  </a:txBody>
                  <a:tcPr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8506"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lang="en-US" sz="1900" dirty="0" smtClean="0"/>
                        <a:t>TOTAL</a:t>
                      </a:r>
                      <a:endParaRPr lang="en-US" sz="1900" dirty="0"/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3"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sz="1900" dirty="0" smtClean="0">
                          <a:solidFill>
                            <a:schemeClr val="tx1"/>
                          </a:solidFill>
                        </a:rPr>
                        <a:t>US$</a:t>
                      </a:r>
                      <a:r>
                        <a:rPr lang="en-US" sz="1900" baseline="0" dirty="0" smtClean="0">
                          <a:solidFill>
                            <a:schemeClr val="tx1"/>
                          </a:solidFill>
                        </a:rPr>
                        <a:t>  4,671,123.48 </a:t>
                      </a:r>
                      <a:endParaRPr lang="en-US" sz="1900" dirty="0">
                        <a:solidFill>
                          <a:srgbClr val="333333"/>
                        </a:solidFill>
                      </a:endParaRP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1900" dirty="0">
                        <a:solidFill>
                          <a:srgbClr val="333333"/>
                        </a:solidFill>
                      </a:endParaRP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endParaRPr lang="en-US" sz="1900" dirty="0">
                        <a:solidFill>
                          <a:srgbClr val="333333"/>
                        </a:solidFill>
                      </a:endParaRP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</a:pPr>
                      <a:r>
                        <a:rPr lang="en-US" sz="1800" dirty="0" smtClean="0"/>
                        <a:t>LOCAL MANUFACTURER</a:t>
                      </a:r>
                      <a:endParaRPr lang="en-US" sz="1800" dirty="0">
                        <a:solidFill>
                          <a:srgbClr val="333333"/>
                        </a:solidFill>
                      </a:endParaRPr>
                    </a:p>
                  </a:txBody>
                  <a:tcP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55613" y="1125538"/>
            <a:ext cx="8231187" cy="94125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09613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7913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5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7525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Private </a:t>
            </a:r>
          </a:p>
          <a:p>
            <a:r>
              <a:rPr lang="en-GB" sz="2000" dirty="0" smtClean="0"/>
              <a:t>Public  </a:t>
            </a:r>
            <a:r>
              <a:rPr lang="en-GB" sz="2000" dirty="0"/>
              <a:t>– KEMSA primary public medicine procurement agency                                                 </a:t>
            </a:r>
            <a:r>
              <a:rPr lang="en-GB" sz="2000" dirty="0" smtClean="0"/>
              <a:t>         					            </a:t>
            </a:r>
            <a:r>
              <a:rPr lang="en-GB" sz="1400" dirty="0" smtClean="0"/>
              <a:t>KEMSA </a:t>
            </a:r>
            <a:r>
              <a:rPr lang="en-GB" sz="1400" dirty="0"/>
              <a:t>DATA  </a:t>
            </a:r>
            <a:r>
              <a:rPr lang="en-GB" sz="1400" dirty="0" smtClean="0"/>
              <a:t>2015/16 Extract</a:t>
            </a:r>
            <a:endParaRPr lang="en-GB" sz="1400" dirty="0"/>
          </a:p>
          <a:p>
            <a:endParaRPr lang="en-GB" sz="2000" dirty="0" smtClean="0"/>
          </a:p>
          <a:p>
            <a:pPr marL="0" indent="0">
              <a:buNone/>
            </a:pPr>
            <a:r>
              <a:rPr lang="en-GB" sz="2000" dirty="0" smtClean="0"/>
              <a:t>		</a:t>
            </a: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 algn="r">
              <a:buNone/>
            </a:pPr>
            <a:endParaRPr lang="en-GB" sz="12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200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107340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endParaRPr lang="en-US" dirty="0" smtClean="0">
              <a:cs typeface="Times New Roman" pitchFamily="18" charset="0"/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7200" y="188913"/>
            <a:ext cx="845498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36000" rIns="0" bIns="0"/>
          <a:lstStyle/>
          <a:p>
            <a:pPr>
              <a:lnSpc>
                <a:spcPct val="85000"/>
              </a:lnSpc>
              <a:defRPr/>
            </a:pPr>
            <a:endParaRPr lang="en-GB" sz="2800" dirty="0">
              <a:solidFill>
                <a:srgbClr val="FFC000"/>
              </a:solidFill>
            </a:endParaRPr>
          </a:p>
          <a:p>
            <a:pPr>
              <a:lnSpc>
                <a:spcPct val="85000"/>
              </a:lnSpc>
              <a:spcBef>
                <a:spcPct val="0"/>
              </a:spcBef>
              <a:defRPr/>
            </a:pPr>
            <a:r>
              <a:rPr lang="en-GB" sz="3000" b="1" dirty="0" smtClean="0">
                <a:solidFill>
                  <a:srgbClr val="FFD200"/>
                </a:solidFill>
                <a:latin typeface="Arial" pitchFamily="34" charset="0"/>
                <a:ea typeface="+mj-ea"/>
                <a:cs typeface="Arial" charset="0"/>
              </a:rPr>
              <a:t>Market Erosion – Counterfeit Products</a:t>
            </a:r>
            <a:endParaRPr lang="en-US" sz="3000" b="1" dirty="0">
              <a:solidFill>
                <a:srgbClr val="FFD200"/>
              </a:solidFill>
              <a:latin typeface="Arial" pitchFamily="34" charset="0"/>
              <a:ea typeface="+mj-ea"/>
              <a:cs typeface="Arial" charset="0"/>
            </a:endParaRPr>
          </a:p>
        </p:txBody>
      </p:sp>
      <p:sp>
        <p:nvSpPr>
          <p:cNvPr id="9" name="Horizontal Scroll 8"/>
          <p:cNvSpPr/>
          <p:nvPr/>
        </p:nvSpPr>
        <p:spPr>
          <a:xfrm>
            <a:off x="299545" y="772732"/>
            <a:ext cx="8387255" cy="5405796"/>
          </a:xfrm>
          <a:prstGeom prst="horizontalScroll">
            <a:avLst/>
          </a:prstGeom>
          <a:solidFill>
            <a:schemeClr val="accent3">
              <a:lumMod val="75000"/>
            </a:schemeClr>
          </a:solidFill>
          <a:ln w="9525" cmpd="sng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2000" dirty="0" smtClean="0">
              <a:solidFill>
                <a:srgbClr val="FF0000"/>
              </a:solidFill>
            </a:endParaRPr>
          </a:p>
          <a:p>
            <a:pPr algn="ctr"/>
            <a:endParaRPr lang="en-US" sz="2000" dirty="0">
              <a:solidFill>
                <a:srgbClr val="FF0000"/>
              </a:solidFill>
            </a:endParaRPr>
          </a:p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Common Medicine </a:t>
            </a:r>
            <a:r>
              <a:rPr lang="en-US" sz="2000" dirty="0" smtClean="0">
                <a:solidFill>
                  <a:schemeClr val="tx2"/>
                </a:solidFill>
              </a:rPr>
              <a:t>part of list of most counterfeited products - ACA. </a:t>
            </a:r>
          </a:p>
          <a:p>
            <a:pPr algn="ctr"/>
            <a:endParaRPr lang="en-US" sz="2000" dirty="0" smtClean="0">
              <a:solidFill>
                <a:schemeClr val="tx2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2"/>
                </a:solidFill>
              </a:rPr>
              <a:t>Kenya National Pharmaceutical Policy 2008 (Page 16)</a:t>
            </a:r>
          </a:p>
          <a:p>
            <a:pPr algn="ctr"/>
            <a:endParaRPr lang="en-US" sz="2000" dirty="0" smtClean="0">
              <a:solidFill>
                <a:schemeClr val="tx2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2"/>
                </a:solidFill>
              </a:rPr>
              <a:t>Progress to fully fledged customs union commendable – border porosity</a:t>
            </a:r>
          </a:p>
          <a:p>
            <a:pPr algn="ctr"/>
            <a:endParaRPr lang="en-US" sz="2000" dirty="0">
              <a:solidFill>
                <a:schemeClr val="tx2"/>
              </a:solidFill>
            </a:endParaRPr>
          </a:p>
          <a:p>
            <a:pPr algn="ctr"/>
            <a:r>
              <a:rPr lang="en-US" sz="2000" dirty="0" smtClean="0">
                <a:solidFill>
                  <a:schemeClr val="tx2"/>
                </a:solidFill>
              </a:rPr>
              <a:t>Regional legislation against counterfeit (NOT generic) products</a:t>
            </a:r>
            <a:r>
              <a:rPr lang="en-US" sz="2800" dirty="0" smtClean="0">
                <a:solidFill>
                  <a:schemeClr val="tx2"/>
                </a:solidFill>
              </a:rPr>
              <a:t>.</a:t>
            </a:r>
          </a:p>
          <a:p>
            <a:pPr algn="ctr"/>
            <a:endParaRPr lang="en-US" sz="2800" dirty="0">
              <a:solidFill>
                <a:schemeClr val="tx2"/>
              </a:solidFill>
            </a:endParaRPr>
          </a:p>
          <a:p>
            <a:pPr algn="ctr"/>
            <a:endParaRPr lang="en-GB" sz="2800" dirty="0"/>
          </a:p>
          <a:p>
            <a:pPr algn="ctr"/>
            <a:endParaRPr lang="en-GB" sz="2400" dirty="0">
              <a:solidFill>
                <a:schemeClr val="tx1"/>
              </a:solidFill>
            </a:endParaRPr>
          </a:p>
        </p:txBody>
      </p:sp>
      <p:sp>
        <p:nvSpPr>
          <p:cNvPr id="10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4545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endParaRPr lang="en-US" dirty="0" smtClean="0">
              <a:cs typeface="Times New Roman" pitchFamily="18" charset="0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223492"/>
            <a:ext cx="8231187" cy="4438538"/>
          </a:xfrm>
        </p:spPr>
        <p:txBody>
          <a:bodyPr/>
          <a:lstStyle/>
          <a:p>
            <a:r>
              <a:rPr lang="en-GB" sz="2000" dirty="0">
                <a:solidFill>
                  <a:schemeClr val="tx1"/>
                </a:solidFill>
              </a:rPr>
              <a:t>Integrated infrastructure facilities; removal of impediments to economic and business activities. </a:t>
            </a:r>
          </a:p>
          <a:p>
            <a:r>
              <a:rPr lang="en-US" sz="2000" dirty="0" smtClean="0">
                <a:solidFill>
                  <a:srgbClr val="FFC000"/>
                </a:solidFill>
              </a:rPr>
              <a:t>Special Economic Zones Act </a:t>
            </a:r>
            <a:r>
              <a:rPr lang="en-GB" sz="2000" dirty="0" smtClean="0">
                <a:solidFill>
                  <a:schemeClr val="tx1"/>
                </a:solidFill>
              </a:rPr>
              <a:t>exempt SEZs from:</a:t>
            </a:r>
          </a:p>
          <a:p>
            <a:pPr lvl="2"/>
            <a:r>
              <a:rPr lang="en-GB" sz="1400" dirty="0" smtClean="0">
                <a:solidFill>
                  <a:schemeClr val="tx1"/>
                </a:solidFill>
              </a:rPr>
              <a:t>Income Tax</a:t>
            </a:r>
          </a:p>
          <a:p>
            <a:pPr lvl="2"/>
            <a:r>
              <a:rPr lang="en-GB" sz="1400" dirty="0" smtClean="0">
                <a:solidFill>
                  <a:schemeClr val="tx1"/>
                </a:solidFill>
              </a:rPr>
              <a:t>Import Duty</a:t>
            </a:r>
          </a:p>
          <a:p>
            <a:pPr lvl="2"/>
            <a:r>
              <a:rPr lang="en-GB" sz="1400" dirty="0" smtClean="0">
                <a:solidFill>
                  <a:schemeClr val="tx1"/>
                </a:solidFill>
              </a:rPr>
              <a:t>VAT </a:t>
            </a:r>
            <a:r>
              <a:rPr lang="en-GB" sz="1400" dirty="0">
                <a:solidFill>
                  <a:srgbClr val="FFC000"/>
                </a:solidFill>
              </a:rPr>
              <a:t>(zero rated)</a:t>
            </a:r>
          </a:p>
          <a:p>
            <a:pPr lvl="2"/>
            <a:r>
              <a:rPr lang="en-GB" sz="1400" dirty="0" smtClean="0">
                <a:solidFill>
                  <a:schemeClr val="tx1"/>
                </a:solidFill>
              </a:rPr>
              <a:t>Excise Duty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Any existing facility can be</a:t>
            </a:r>
          </a:p>
          <a:p>
            <a:pPr marL="0" indent="0">
              <a:buNone/>
            </a:pPr>
            <a:r>
              <a:rPr lang="en-GB" sz="2000" dirty="0">
                <a:solidFill>
                  <a:schemeClr val="tx1"/>
                </a:solidFill>
              </a:rPr>
              <a:t>gazetted </a:t>
            </a:r>
          </a:p>
          <a:p>
            <a:r>
              <a:rPr lang="en-GB" sz="2000" dirty="0" smtClean="0">
                <a:solidFill>
                  <a:schemeClr val="tx1"/>
                </a:solidFill>
              </a:rPr>
              <a:t>RDL </a:t>
            </a:r>
            <a:r>
              <a:rPr lang="en-GB" sz="2000" dirty="0">
                <a:solidFill>
                  <a:schemeClr val="tx1"/>
                </a:solidFill>
              </a:rPr>
              <a:t>applicable except on </a:t>
            </a:r>
          </a:p>
          <a:p>
            <a:pPr marL="0" indent="0">
              <a:buFont typeface="Arial" pitchFamily="34" charset="0"/>
              <a:buNone/>
            </a:pPr>
            <a:r>
              <a:rPr lang="en-GB" sz="2000" dirty="0">
                <a:solidFill>
                  <a:schemeClr val="tx1"/>
                </a:solidFill>
              </a:rPr>
              <a:t>industrial parks </a:t>
            </a:r>
            <a:r>
              <a:rPr lang="en-GB" sz="2000" dirty="0" smtClean="0">
                <a:solidFill>
                  <a:schemeClr val="tx1"/>
                </a:solidFill>
              </a:rPr>
              <a:t>100 </a:t>
            </a:r>
            <a:r>
              <a:rPr lang="en-GB" sz="2000" dirty="0">
                <a:solidFill>
                  <a:schemeClr val="tx1"/>
                </a:solidFill>
              </a:rPr>
              <a:t>acres </a:t>
            </a:r>
            <a:endParaRPr lang="en-GB" sz="2000" dirty="0" smtClean="0">
              <a:solidFill>
                <a:schemeClr val="tx1"/>
              </a:solidFill>
            </a:endParaRPr>
          </a:p>
          <a:p>
            <a:pPr marL="0" indent="0">
              <a:buFont typeface="Arial" pitchFamily="34" charset="0"/>
              <a:buNone/>
            </a:pPr>
            <a:endParaRPr lang="en-GB" sz="20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en-GB" sz="2000" dirty="0" smtClean="0">
              <a:solidFill>
                <a:schemeClr val="tx1"/>
              </a:solidFill>
            </a:endParaRPr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7200" y="1889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36000" rIns="0" bIns="0"/>
          <a:lstStyle/>
          <a:p>
            <a:pPr>
              <a:lnSpc>
                <a:spcPct val="85000"/>
              </a:lnSpc>
              <a:defRPr/>
            </a:pPr>
            <a:endParaRPr lang="en-GB" sz="2800" dirty="0">
              <a:solidFill>
                <a:srgbClr val="FFC000"/>
              </a:solidFill>
            </a:endParaRPr>
          </a:p>
          <a:p>
            <a:pPr>
              <a:lnSpc>
                <a:spcPct val="85000"/>
              </a:lnSpc>
              <a:spcBef>
                <a:spcPct val="0"/>
              </a:spcBef>
              <a:defRPr/>
            </a:pPr>
            <a:r>
              <a:rPr lang="en-GB" sz="3000" b="1" dirty="0" smtClean="0">
                <a:solidFill>
                  <a:srgbClr val="FFD200"/>
                </a:solidFill>
                <a:latin typeface="Arial" pitchFamily="34" charset="0"/>
                <a:ea typeface="+mj-ea"/>
                <a:cs typeface="Arial" charset="0"/>
              </a:rPr>
              <a:t>Incentive Schemes – Special Economic Zone</a:t>
            </a:r>
            <a:endParaRPr lang="en-US" sz="3000" b="1" dirty="0">
              <a:solidFill>
                <a:srgbClr val="FFD200"/>
              </a:solidFill>
              <a:latin typeface="Arial" pitchFamily="34" charset="0"/>
              <a:ea typeface="+mj-ea"/>
              <a:cs typeface="Arial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t="2804" r="9389"/>
          <a:stretch/>
        </p:blipFill>
        <p:spPr>
          <a:xfrm>
            <a:off x="3849989" y="2807594"/>
            <a:ext cx="5294011" cy="3231021"/>
          </a:xfrm>
          <a:prstGeom prst="rect">
            <a:avLst/>
          </a:prstGeom>
        </p:spPr>
      </p:pic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29244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Clr>
                <a:srgbClr val="FFD200"/>
              </a:buClr>
              <a:buSzPct val="75000"/>
              <a:defRPr/>
            </a:pPr>
            <a:r>
              <a:rPr lang="en-US" dirty="0">
                <a:solidFill>
                  <a:srgbClr val="FFC000"/>
                </a:solidFill>
              </a:rPr>
              <a:t/>
            </a:r>
            <a:br>
              <a:rPr lang="en-US" dirty="0">
                <a:solidFill>
                  <a:srgbClr val="FFC000"/>
                </a:solidFill>
              </a:rPr>
            </a:br>
            <a:r>
              <a:rPr lang="de-CH" dirty="0" smtClean="0">
                <a:solidFill>
                  <a:srgbClr val="FFC000"/>
                </a:solidFill>
              </a:rPr>
              <a:t>Contents</a:t>
            </a:r>
            <a:r>
              <a:rPr lang="de-CH" dirty="0">
                <a:solidFill>
                  <a:srgbClr val="FFC000"/>
                </a:solidFill>
              </a:rPr>
              <a:t/>
            </a:r>
            <a:br>
              <a:rPr lang="de-CH" dirty="0">
                <a:solidFill>
                  <a:srgbClr val="FFC000"/>
                </a:solidFill>
              </a:rPr>
            </a:br>
            <a:endParaRPr lang="en-GB" dirty="0">
              <a:solidFill>
                <a:srgbClr val="FFC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en-US" altLang="en-US" i="1" dirty="0">
              <a:solidFill>
                <a:schemeClr val="tx2"/>
              </a:solidFill>
              <a:latin typeface="Arial" charset="0"/>
            </a:endParaRPr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747047429"/>
              </p:ext>
            </p:extLst>
          </p:nvPr>
        </p:nvGraphicFramePr>
        <p:xfrm>
          <a:off x="719716" y="1177290"/>
          <a:ext cx="8221084" cy="49888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3256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cs typeface="Times New Roman" pitchFamily="18" charset="0"/>
              </a:rPr>
              <a:t/>
            </a:r>
            <a:br>
              <a:rPr lang="en-US" dirty="0" smtClean="0">
                <a:cs typeface="Times New Roman" pitchFamily="18" charset="0"/>
              </a:rPr>
            </a:br>
            <a:endParaRPr lang="en-US" dirty="0" smtClean="0">
              <a:cs typeface="Times New Roman" pitchFamily="18" charset="0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5613" y="1133338"/>
            <a:ext cx="8231187" cy="4958367"/>
          </a:xfrm>
        </p:spPr>
        <p:txBody>
          <a:bodyPr/>
          <a:lstStyle/>
          <a:p>
            <a:r>
              <a:rPr lang="en-US" sz="2000" dirty="0" smtClean="0">
                <a:solidFill>
                  <a:srgbClr val="FFC000"/>
                </a:solidFill>
              </a:rPr>
              <a:t>EAC Customs Management Act </a:t>
            </a:r>
            <a:r>
              <a:rPr lang="en-US" sz="2000" dirty="0" smtClean="0">
                <a:solidFill>
                  <a:schemeClr val="tx1"/>
                </a:solidFill>
              </a:rPr>
              <a:t>Goods </a:t>
            </a:r>
            <a:r>
              <a:rPr lang="en-GB" sz="2000" dirty="0" smtClean="0">
                <a:solidFill>
                  <a:schemeClr val="tx1"/>
                </a:solidFill>
              </a:rPr>
              <a:t>and </a:t>
            </a:r>
            <a:r>
              <a:rPr lang="en-GB" sz="2000" dirty="0">
                <a:solidFill>
                  <a:schemeClr val="tx1"/>
                </a:solidFill>
              </a:rPr>
              <a:t>Equipment for Use in Aid Funded Projects </a:t>
            </a:r>
            <a:endParaRPr lang="en-GB" sz="2000" dirty="0" smtClean="0">
              <a:solidFill>
                <a:schemeClr val="tx1"/>
              </a:solidFill>
            </a:endParaRPr>
          </a:p>
          <a:p>
            <a:r>
              <a:rPr lang="en-GB" sz="2000" dirty="0">
                <a:solidFill>
                  <a:schemeClr val="tx1"/>
                </a:solidFill>
              </a:rPr>
              <a:t>Kenya: </a:t>
            </a:r>
            <a:r>
              <a:rPr lang="en-GB" sz="2000" dirty="0" smtClean="0">
                <a:solidFill>
                  <a:schemeClr val="tx1"/>
                </a:solidFill>
              </a:rPr>
              <a:t>Import duties, IDF, RDL, and excise duty exemption</a:t>
            </a:r>
          </a:p>
          <a:p>
            <a:pPr marL="0" indent="0">
              <a:buNone/>
            </a:pPr>
            <a:r>
              <a:rPr lang="en-GB" sz="2000" dirty="0" smtClean="0"/>
              <a:t>Government Contract Agreements</a:t>
            </a:r>
            <a:r>
              <a:rPr lang="en-GB" sz="2000" dirty="0"/>
              <a:t>	</a:t>
            </a:r>
            <a:endParaRPr lang="en-GB" sz="2000" dirty="0" smtClean="0"/>
          </a:p>
          <a:p>
            <a:pPr marL="457200" indent="-457200">
              <a:buAutoNum type="arabicPeriod"/>
            </a:pPr>
            <a:endParaRPr lang="en-GB" sz="2000" dirty="0"/>
          </a:p>
          <a:p>
            <a:pPr algn="just">
              <a:defRPr/>
            </a:pPr>
            <a:r>
              <a:rPr lang="en-GB" sz="2000" dirty="0" smtClean="0"/>
              <a:t>Kenya Manufacturers pay </a:t>
            </a:r>
          </a:p>
          <a:p>
            <a:pPr marL="0" indent="0" algn="just">
              <a:buNone/>
              <a:defRPr/>
            </a:pPr>
            <a:r>
              <a:rPr lang="en-GB" sz="2000" dirty="0" smtClean="0"/>
              <a:t>1.5% RDL and 2.0% IDF of</a:t>
            </a:r>
          </a:p>
          <a:p>
            <a:pPr marL="0" indent="0" algn="just">
              <a:buNone/>
              <a:defRPr/>
            </a:pPr>
            <a:r>
              <a:rPr lang="en-GB" sz="2000" dirty="0"/>
              <a:t>t</a:t>
            </a:r>
            <a:r>
              <a:rPr lang="en-GB" sz="2000" dirty="0" smtClean="0"/>
              <a:t>he customs value.</a:t>
            </a:r>
          </a:p>
          <a:p>
            <a:pPr marL="360363" lvl="1" indent="-360363" algn="just">
              <a:buFont typeface="Arial" charset="0"/>
              <a:buNone/>
              <a:defRPr/>
            </a:pPr>
            <a:endParaRPr lang="en-US" sz="2400" b="1" dirty="0"/>
          </a:p>
          <a:p>
            <a:r>
              <a:rPr lang="en-GB" sz="2000" dirty="0" smtClean="0"/>
              <a:t>Section 4(2) of PPDA explicitly excludes official aid funded projects from its scope</a:t>
            </a:r>
          </a:p>
          <a:p>
            <a:r>
              <a:rPr lang="en-US" sz="2000" dirty="0" smtClean="0"/>
              <a:t>Inculcate and enforce local content requirement in specific clauses</a:t>
            </a:r>
          </a:p>
          <a:p>
            <a:r>
              <a:rPr lang="en-GB" sz="2000" dirty="0" smtClean="0"/>
              <a:t>SADC has developed regional strategy </a:t>
            </a:r>
            <a:r>
              <a:rPr lang="en-GB" sz="2000" dirty="0"/>
              <a:t>to promote sourcing of regional goods and services by donor </a:t>
            </a:r>
            <a:r>
              <a:rPr lang="en-GB" sz="2000" dirty="0" smtClean="0"/>
              <a:t>agencies </a:t>
            </a:r>
            <a:endParaRPr lang="en-US" sz="2000" dirty="0"/>
          </a:p>
        </p:txBody>
      </p:sp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457200" y="1889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36000" rIns="0" bIns="0"/>
          <a:lstStyle/>
          <a:p>
            <a:pPr>
              <a:lnSpc>
                <a:spcPct val="85000"/>
              </a:lnSpc>
              <a:defRPr/>
            </a:pPr>
            <a:endParaRPr lang="en-GB" sz="2800" dirty="0">
              <a:solidFill>
                <a:srgbClr val="FFC000"/>
              </a:solidFill>
            </a:endParaRPr>
          </a:p>
          <a:p>
            <a:pPr>
              <a:lnSpc>
                <a:spcPct val="85000"/>
              </a:lnSpc>
              <a:spcBef>
                <a:spcPct val="0"/>
              </a:spcBef>
              <a:defRPr/>
            </a:pPr>
            <a:r>
              <a:rPr lang="en-GB" sz="3000" b="1" dirty="0" smtClean="0">
                <a:solidFill>
                  <a:srgbClr val="FFD200"/>
                </a:solidFill>
                <a:latin typeface="Arial" pitchFamily="34" charset="0"/>
                <a:ea typeface="+mj-ea"/>
                <a:cs typeface="Arial" charset="0"/>
              </a:rPr>
              <a:t>Donor Funded Project</a:t>
            </a:r>
            <a:endParaRPr lang="en-US" sz="3000" b="1" dirty="0">
              <a:solidFill>
                <a:srgbClr val="FFD200"/>
              </a:solidFill>
              <a:latin typeface="Arial" pitchFamily="34" charset="0"/>
              <a:ea typeface="+mj-ea"/>
              <a:cs typeface="Arial" charset="0"/>
            </a:endParaRPr>
          </a:p>
        </p:txBody>
      </p:sp>
      <p:sp>
        <p:nvSpPr>
          <p:cNvPr id="7" name="Oval Callout 6"/>
          <p:cNvSpPr/>
          <p:nvPr/>
        </p:nvSpPr>
        <p:spPr>
          <a:xfrm>
            <a:off x="3940935" y="2332841"/>
            <a:ext cx="5203065" cy="1910747"/>
          </a:xfrm>
          <a:prstGeom prst="wedgeEllipseCallout">
            <a:avLst/>
          </a:prstGeom>
          <a:solidFill>
            <a:schemeClr val="accent4">
              <a:lumMod val="50000"/>
            </a:schemeClr>
          </a:solidFill>
          <a:ln w="95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0" lvl="1" algn="ctr"/>
            <a:r>
              <a:rPr lang="en-US" sz="2400" dirty="0" smtClean="0"/>
              <a:t>“</a:t>
            </a:r>
            <a:r>
              <a:rPr lang="en-US" sz="2400" dirty="0" smtClean="0">
                <a:solidFill>
                  <a:srgbClr val="FFD200"/>
                </a:solidFill>
              </a:rPr>
              <a:t>Address a need – Impact,</a:t>
            </a:r>
          </a:p>
          <a:p>
            <a:pPr marL="0" lvl="1" algn="ctr"/>
            <a:r>
              <a:rPr lang="en-US" sz="2400" dirty="0" smtClean="0">
                <a:solidFill>
                  <a:srgbClr val="FFD200"/>
                </a:solidFill>
              </a:rPr>
              <a:t>Specific clauses</a:t>
            </a:r>
            <a:r>
              <a:rPr lang="en-US" sz="2800" dirty="0" smtClean="0"/>
              <a:t>”.</a:t>
            </a:r>
            <a:endParaRPr lang="en-US" sz="2800" dirty="0"/>
          </a:p>
          <a:p>
            <a:pPr algn="ctr"/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388812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buClr>
                <a:srgbClr val="FFD200"/>
              </a:buClr>
              <a:buSzPct val="75000"/>
              <a:defRPr/>
            </a:pPr>
            <a:r>
              <a:rPr lang="en-US" sz="3200" dirty="0">
                <a:solidFill>
                  <a:srgbClr val="FFC000"/>
                </a:solidFill>
                <a:cs typeface="Arial" charset="0"/>
              </a:rPr>
              <a:t/>
            </a:r>
            <a:br>
              <a:rPr lang="en-US" sz="3200" dirty="0">
                <a:solidFill>
                  <a:srgbClr val="FFC000"/>
                </a:solidFill>
                <a:cs typeface="Arial" charset="0"/>
              </a:rPr>
            </a:br>
            <a:r>
              <a:rPr lang="en-ZA" dirty="0" smtClean="0">
                <a:solidFill>
                  <a:srgbClr val="FFC000"/>
                </a:solidFill>
              </a:rPr>
              <a:t>Way Forward</a:t>
            </a:r>
            <a:endParaRPr lang="en-GB" dirty="0">
              <a:solidFill>
                <a:srgbClr val="FFC000"/>
              </a:solidFill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36654852"/>
              </p:ext>
            </p:extLst>
          </p:nvPr>
        </p:nvGraphicFramePr>
        <p:xfrm>
          <a:off x="456962" y="1198180"/>
          <a:ext cx="8545148" cy="50764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1607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ChangeArrowheads="1"/>
          </p:cNvSpPr>
          <p:nvPr/>
        </p:nvSpPr>
        <p:spPr bwMode="auto">
          <a:xfrm>
            <a:off x="434975" y="3098800"/>
            <a:ext cx="22637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3" rIns="95785" bIns="47893" anchor="ctr">
            <a:sp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62819" name="Rectangle 3"/>
          <p:cNvSpPr>
            <a:spLocks noChangeArrowheads="1"/>
          </p:cNvSpPr>
          <p:nvPr/>
        </p:nvSpPr>
        <p:spPr bwMode="auto">
          <a:xfrm>
            <a:off x="352425" y="2703513"/>
            <a:ext cx="1828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3" rIns="95785" bIns="47893" anchor="ctr">
            <a:sp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62820" name="Rectangle 4"/>
          <p:cNvSpPr>
            <a:spLocks noChangeArrowheads="1"/>
          </p:cNvSpPr>
          <p:nvPr/>
        </p:nvSpPr>
        <p:spPr bwMode="auto">
          <a:xfrm>
            <a:off x="434975" y="3098800"/>
            <a:ext cx="22637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3" rIns="95785" bIns="47893" anchor="ctr">
            <a:sp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62821" name="Rectangle 5"/>
          <p:cNvSpPr>
            <a:spLocks noChangeArrowheads="1"/>
          </p:cNvSpPr>
          <p:nvPr/>
        </p:nvSpPr>
        <p:spPr bwMode="auto">
          <a:xfrm>
            <a:off x="352425" y="2703513"/>
            <a:ext cx="1828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5785" tIns="47893" rIns="95785" bIns="47893" anchor="ctr">
            <a:spAutoFit/>
          </a:bodyPr>
          <a:lstStyle/>
          <a:p>
            <a:endParaRPr lang="en-US">
              <a:solidFill>
                <a:srgbClr val="FFFFFF"/>
              </a:solidFill>
            </a:endParaRPr>
          </a:p>
        </p:txBody>
      </p:sp>
      <p:sp>
        <p:nvSpPr>
          <p:cNvPr id="162822" name="Rectangle 6"/>
          <p:cNvSpPr>
            <a:spLocks noChangeArrowheads="1"/>
          </p:cNvSpPr>
          <p:nvPr/>
        </p:nvSpPr>
        <p:spPr bwMode="auto">
          <a:xfrm>
            <a:off x="134938" y="258763"/>
            <a:ext cx="7046912" cy="722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5000"/>
              </a:lnSpc>
            </a:pPr>
            <a:endParaRPr lang="de-CH" sz="3000" b="1">
              <a:solidFill>
                <a:srgbClr val="FFFFFF"/>
              </a:solidFill>
            </a:endParaRPr>
          </a:p>
        </p:txBody>
      </p:sp>
      <p:sp>
        <p:nvSpPr>
          <p:cNvPr id="162823" name="Rectangle 7"/>
          <p:cNvSpPr>
            <a:spLocks noChangeArrowheads="1"/>
          </p:cNvSpPr>
          <p:nvPr/>
        </p:nvSpPr>
        <p:spPr bwMode="auto">
          <a:xfrm>
            <a:off x="785813" y="1285875"/>
            <a:ext cx="7929562" cy="485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pPr marL="457200" indent="-457200">
              <a:buSzPct val="75000"/>
              <a:buFont typeface="Arial" charset="0"/>
              <a:buNone/>
            </a:pPr>
            <a:endParaRPr lang="de-CH" sz="5000" b="1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70664" name="Rectangle 9"/>
          <p:cNvSpPr>
            <a:spLocks noChangeArrowheads="1"/>
          </p:cNvSpPr>
          <p:nvPr/>
        </p:nvSpPr>
        <p:spPr bwMode="auto">
          <a:xfrm>
            <a:off x="500063" y="115888"/>
            <a:ext cx="8286750" cy="8510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5000"/>
              </a:lnSpc>
              <a:spcBef>
                <a:spcPct val="0"/>
              </a:spcBef>
              <a:buClr>
                <a:srgbClr val="FFD200"/>
              </a:buClr>
              <a:buSzPct val="75000"/>
              <a:defRPr/>
            </a:pPr>
            <a:r>
              <a:rPr lang="en-US" sz="2800" b="1" dirty="0">
                <a:solidFill>
                  <a:srgbClr val="FFCD00"/>
                </a:solidFill>
                <a:cs typeface="Arial" charset="0"/>
              </a:rPr>
              <a:t/>
            </a:r>
            <a:br>
              <a:rPr lang="en-US" sz="2800" b="1" dirty="0">
                <a:solidFill>
                  <a:srgbClr val="FFCD00"/>
                </a:solidFill>
                <a:cs typeface="Arial" charset="0"/>
              </a:rPr>
            </a:br>
            <a:r>
              <a:rPr lang="de-CH" sz="3000" b="1" dirty="0">
                <a:solidFill>
                  <a:srgbClr val="FFC000"/>
                </a:solidFill>
                <a:latin typeface="Arial" pitchFamily="34" charset="0"/>
                <a:ea typeface="+mj-ea"/>
                <a:cs typeface="Arial" pitchFamily="34" charset="0"/>
              </a:rPr>
              <a:t>Questions??</a:t>
            </a:r>
          </a:p>
        </p:txBody>
      </p:sp>
      <p:pic>
        <p:nvPicPr>
          <p:cNvPr id="162825" name="Picture 16" descr="question"/>
          <p:cNvPicPr>
            <a:picLocks noChangeAspect="1" noChangeArrowheads="1"/>
          </p:cNvPicPr>
          <p:nvPr/>
        </p:nvPicPr>
        <p:blipFill>
          <a:blip r:embed="rId3" cstate="print">
            <a:lum bright="-2000" contrast="-14000"/>
          </a:blip>
          <a:srcRect/>
          <a:stretch>
            <a:fillRect/>
          </a:stretch>
        </p:blipFill>
        <p:spPr bwMode="auto">
          <a:xfrm>
            <a:off x="468313" y="1125538"/>
            <a:ext cx="8162925" cy="511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644051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buFont typeface="Arial" charset="0"/>
              <a:buNone/>
            </a:pPr>
            <a:endParaRPr lang="en-US" altLang="en-US" sz="6000" smtClean="0">
              <a:latin typeface="EYInterstate" pitchFamily="2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US" altLang="en-US" sz="6000" b="1" i="1" smtClean="0">
                <a:solidFill>
                  <a:srgbClr val="FFC000"/>
                </a:solidFill>
              </a:rPr>
              <a:t>THE END!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2576" y="6393282"/>
            <a:ext cx="5358848" cy="3048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1071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58004"/>
            <a:ext cx="8231187" cy="4357185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en-GB" sz="2000" dirty="0"/>
              <a:t>Equitable industrialization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en-GB" sz="2000" dirty="0" smtClean="0"/>
              <a:t>Exploiting </a:t>
            </a:r>
            <a:r>
              <a:rPr lang="en-GB" sz="2000" dirty="0"/>
              <a:t>policy synergies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en-GB" sz="2000" dirty="0"/>
              <a:t>Strengthen industry linkage between large and MSMEs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en-GB" sz="2000" dirty="0"/>
              <a:t>Promoting targeted industry </a:t>
            </a:r>
            <a:r>
              <a:rPr lang="en-GB" sz="2000" dirty="0" smtClean="0"/>
              <a:t>value </a:t>
            </a:r>
            <a:r>
              <a:rPr lang="en-GB" sz="2000" dirty="0"/>
              <a:t>chains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en-GB" sz="2000" dirty="0"/>
              <a:t>Enhancing skills and knowledge for industrialization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en-GB" sz="2000" dirty="0"/>
              <a:t>Predictable role of </a:t>
            </a:r>
            <a:r>
              <a:rPr lang="en-GB" sz="2000" dirty="0" smtClean="0"/>
              <a:t>Partner </a:t>
            </a:r>
            <a:r>
              <a:rPr lang="en-GB" sz="2000" dirty="0"/>
              <a:t>State and EAC Institutions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en-GB" sz="2000" dirty="0"/>
              <a:t>Market led approach to </a:t>
            </a:r>
            <a:r>
              <a:rPr lang="en-GB" sz="2000" dirty="0" smtClean="0"/>
              <a:t>industrialization</a:t>
            </a:r>
            <a:endParaRPr lang="en-GB" sz="2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04708"/>
            <a:ext cx="8229600" cy="86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D200"/>
                </a:solidFill>
                <a:cs typeface="Arial" charset="0"/>
              </a:rPr>
              <a:t/>
            </a:r>
            <a:br>
              <a:rPr lang="en-US" dirty="0" smtClean="0">
                <a:solidFill>
                  <a:srgbClr val="FFD200"/>
                </a:solidFill>
                <a:cs typeface="Arial" charset="0"/>
              </a:rPr>
            </a:br>
            <a:r>
              <a:rPr lang="en-US" dirty="0" smtClean="0">
                <a:solidFill>
                  <a:srgbClr val="FFD200"/>
                </a:solidFill>
                <a:cs typeface="Arial" charset="0"/>
              </a:rPr>
              <a:t>Principles of EAC Industrialization Policy</a:t>
            </a:r>
            <a:endParaRPr lang="en-US" dirty="0">
              <a:solidFill>
                <a:srgbClr val="FFD200"/>
              </a:solidFill>
              <a:cs typeface="Arial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6005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kern="1200" dirty="0">
                <a:solidFill>
                  <a:srgbClr val="FFD200"/>
                </a:solidFill>
                <a:cs typeface="Arial" charset="0"/>
              </a:rPr>
              <a:t/>
            </a:r>
            <a:br>
              <a:rPr lang="en-US" kern="1200" dirty="0">
                <a:solidFill>
                  <a:srgbClr val="FFD200"/>
                </a:solidFill>
                <a:cs typeface="Arial" charset="0"/>
              </a:rPr>
            </a:br>
            <a:r>
              <a:rPr lang="en-US" dirty="0">
                <a:solidFill>
                  <a:srgbClr val="FFD200"/>
                </a:solidFill>
                <a:cs typeface="Arial" charset="0"/>
              </a:rPr>
              <a:t>Introduction</a:t>
            </a:r>
            <a:r>
              <a:rPr lang="en-US" kern="1200" dirty="0" smtClean="0">
                <a:solidFill>
                  <a:srgbClr val="FFD200"/>
                </a:solidFill>
                <a:cs typeface="Arial" charset="0"/>
              </a:rPr>
              <a:t> </a:t>
            </a:r>
            <a:r>
              <a:rPr lang="en-US" sz="2600" dirty="0">
                <a:solidFill>
                  <a:srgbClr val="FFD200"/>
                </a:solidFill>
              </a:rPr>
              <a:t/>
            </a:r>
            <a:br>
              <a:rPr lang="en-US" sz="2600" dirty="0">
                <a:solidFill>
                  <a:srgbClr val="FFD200"/>
                </a:solidFill>
              </a:rPr>
            </a:br>
            <a:endParaRPr lang="en-US" sz="2600" dirty="0">
              <a:solidFill>
                <a:schemeClr val="accent2"/>
              </a:solidFill>
              <a:cs typeface="Arial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151188"/>
            <a:ext cx="8229600" cy="3510964"/>
          </a:xfrm>
        </p:spPr>
        <p:txBody>
          <a:bodyPr/>
          <a:lstStyle/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Pharmaceutical Manufacturing a key contributor to MVA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Priority Sector – EAC Industrialization Policy 2012 – 2032</a:t>
            </a:r>
          </a:p>
          <a:p>
            <a:pPr marL="0" indent="0" algn="ctr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“</a:t>
            </a:r>
            <a:r>
              <a:rPr lang="en-GB" sz="2000" dirty="0" smtClean="0">
                <a:solidFill>
                  <a:schemeClr val="tx1"/>
                </a:solidFill>
              </a:rPr>
              <a:t>Structural transformation…high value addition…product diversification….comparative and competitive advantage.” 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000" dirty="0">
                <a:solidFill>
                  <a:schemeClr val="tx1"/>
                </a:solidFill>
              </a:rPr>
              <a:t>Other</a:t>
            </a:r>
            <a:r>
              <a:rPr lang="en-US" sz="2000" dirty="0">
                <a:solidFill>
                  <a:schemeClr val="tx1"/>
                </a:solidFill>
              </a:rPr>
              <a:t> manufacturing sub-sectors 14</a:t>
            </a: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endParaRPr lang="en-US" sz="2200" dirty="0">
              <a:solidFill>
                <a:schemeClr val="tx1"/>
              </a:solidFill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endParaRPr lang="en-US" sz="2200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endParaRPr lang="en-US" sz="2200" dirty="0">
              <a:solidFill>
                <a:schemeClr val="tx1"/>
              </a:solidFill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endParaRPr lang="en-US" sz="2200" dirty="0" smtClean="0">
              <a:solidFill>
                <a:schemeClr val="tx1"/>
              </a:solidFill>
            </a:endParaRPr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200" dirty="0" smtClean="0">
                <a:solidFill>
                  <a:srgbClr val="FFC000"/>
                </a:solidFill>
              </a:rPr>
              <a:t>What lessons can we draw from interventions in other sectors to grow manufacturing industry?</a:t>
            </a:r>
            <a:endParaRPr lang="en-US" sz="2200" dirty="0">
              <a:solidFill>
                <a:srgbClr val="FFC000"/>
              </a:solidFill>
            </a:endParaRPr>
          </a:p>
          <a:p>
            <a:pPr marL="720725" indent="-365125" algn="just">
              <a:spcBef>
                <a:spcPts val="600"/>
              </a:spcBef>
              <a:spcAft>
                <a:spcPts val="600"/>
              </a:spcAft>
              <a:buFont typeface="Arial" charset="0"/>
              <a:buNone/>
              <a:defRPr/>
            </a:pPr>
            <a:endParaRPr lang="en-GB" sz="1900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55052" y="3145278"/>
            <a:ext cx="8229600" cy="2469923"/>
          </a:xfrm>
          <a:prstGeom prst="rect">
            <a:avLst/>
          </a:prstGeom>
        </p:spPr>
        <p:txBody>
          <a:bodyPr vert="horz" lIns="0" tIns="0" rIns="0" bIns="0" numCol="2" rtlCol="0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09613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7913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560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787525" indent="-354013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Arial" pitchFamily="34" charset="0"/>
              <a:buChar char="►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Food and Beverage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Metal and Allied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Textile and Apparel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Leather and Footwear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Paper and Board</a:t>
            </a:r>
            <a:endParaRPr lang="en-US" sz="1800" dirty="0">
              <a:solidFill>
                <a:schemeClr val="tx1"/>
              </a:solidFill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endParaRPr lang="en-US" sz="1800" dirty="0" smtClean="0">
              <a:solidFill>
                <a:schemeClr val="tx1"/>
              </a:solidFill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Timber, Wood and Furniture</a:t>
            </a:r>
            <a:endParaRPr lang="en-US" sz="1800" dirty="0">
              <a:solidFill>
                <a:schemeClr val="tx1"/>
              </a:solidFill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Motor Vehicle Assembly and Accessories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1800" dirty="0" smtClean="0">
                <a:solidFill>
                  <a:schemeClr val="tx1"/>
                </a:solidFill>
              </a:rPr>
              <a:t>Plastics and Rubber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900" dirty="0" smtClean="0"/>
              <a:t>Building, Mining &amp; Construction</a:t>
            </a:r>
            <a:endParaRPr lang="en-GB" sz="1900" dirty="0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892246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FFC000"/>
                </a:solidFill>
              </a:rPr>
              <a:t/>
            </a:r>
            <a:br>
              <a:rPr lang="en-GB" dirty="0" smtClean="0">
                <a:solidFill>
                  <a:srgbClr val="FFC000"/>
                </a:solidFill>
              </a:rPr>
            </a:br>
            <a:endParaRPr lang="en-US" dirty="0">
              <a:solidFill>
                <a:srgbClr val="FFD200"/>
              </a:solidFill>
              <a:cs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4816" t="10285" r="46385" b="52726"/>
          <a:stretch/>
        </p:blipFill>
        <p:spPr>
          <a:xfrm>
            <a:off x="472366" y="1536388"/>
            <a:ext cx="8214434" cy="4707735"/>
          </a:xfrm>
          <a:prstGeom prst="rect">
            <a:avLst/>
          </a:prstGeom>
        </p:spPr>
      </p:pic>
      <p:sp>
        <p:nvSpPr>
          <p:cNvPr id="5" name="Rectangle 2"/>
          <p:cNvSpPr txBox="1">
            <a:spLocks noChangeArrowheads="1"/>
          </p:cNvSpPr>
          <p:nvPr/>
        </p:nvSpPr>
        <p:spPr bwMode="auto">
          <a:xfrm>
            <a:off x="457200" y="188913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36000" rIns="0" bIns="0"/>
          <a:lstStyle/>
          <a:p>
            <a:pPr>
              <a:lnSpc>
                <a:spcPct val="85000"/>
              </a:lnSpc>
              <a:defRPr/>
            </a:pPr>
            <a:endParaRPr lang="en-GB" sz="2800" dirty="0">
              <a:solidFill>
                <a:srgbClr val="FFC000"/>
              </a:solidFill>
            </a:endParaRPr>
          </a:p>
          <a:p>
            <a:pPr>
              <a:lnSpc>
                <a:spcPct val="85000"/>
              </a:lnSpc>
              <a:spcBef>
                <a:spcPct val="0"/>
              </a:spcBef>
              <a:defRPr/>
            </a:pPr>
            <a:r>
              <a:rPr lang="en-GB" sz="3000" b="1" dirty="0" smtClean="0">
                <a:solidFill>
                  <a:srgbClr val="FFD200"/>
                </a:solidFill>
                <a:latin typeface="Arial" pitchFamily="34" charset="0"/>
                <a:ea typeface="+mj-ea"/>
                <a:cs typeface="Arial" charset="0"/>
              </a:rPr>
              <a:t>Production Capacity</a:t>
            </a:r>
            <a:endParaRPr lang="en-US" sz="3000" b="1" dirty="0">
              <a:solidFill>
                <a:srgbClr val="FFD200"/>
              </a:solidFill>
              <a:latin typeface="Arial" pitchFamily="34" charset="0"/>
              <a:ea typeface="+mj-ea"/>
              <a:cs typeface="Arial" charset="0"/>
            </a:endParaRPr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  <p:sp>
        <p:nvSpPr>
          <p:cNvPr id="7" name="Rectangle 3"/>
          <p:cNvSpPr>
            <a:spLocks noGrp="1" noChangeArrowheads="1"/>
          </p:cNvSpPr>
          <p:nvPr>
            <p:ph idx="1"/>
          </p:nvPr>
        </p:nvSpPr>
        <p:spPr>
          <a:xfrm>
            <a:off x="6869293" y="1198862"/>
            <a:ext cx="1817508" cy="337526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sz="2000" dirty="0" smtClean="0"/>
              <a:t>Source: FKPM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711872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>
                <a:solidFill>
                  <a:srgbClr val="FFD200"/>
                </a:solidFill>
                <a:cs typeface="Arial" charset="0"/>
              </a:rPr>
              <a:t/>
            </a:r>
            <a:br>
              <a:rPr lang="en-GB" dirty="0" smtClean="0">
                <a:solidFill>
                  <a:srgbClr val="FFD200"/>
                </a:solidFill>
                <a:cs typeface="Arial" charset="0"/>
              </a:rPr>
            </a:br>
            <a:r>
              <a:rPr lang="en-GB" dirty="0" smtClean="0">
                <a:solidFill>
                  <a:srgbClr val="FFD200"/>
                </a:solidFill>
                <a:cs typeface="Arial" charset="0"/>
              </a:rPr>
              <a:t>Continued</a:t>
            </a:r>
            <a:endParaRPr lang="en-US" dirty="0">
              <a:solidFill>
                <a:srgbClr val="FFD200"/>
              </a:solidFill>
              <a:cs typeface="Arial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4816" t="47608" r="46869" b="26376"/>
          <a:stretch/>
        </p:blipFill>
        <p:spPr>
          <a:xfrm>
            <a:off x="505496" y="1202582"/>
            <a:ext cx="8133008" cy="309642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457200" y="4452314"/>
            <a:ext cx="8068614" cy="10926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000" dirty="0" smtClean="0">
                <a:solidFill>
                  <a:srgbClr val="FFC000"/>
                </a:solidFill>
              </a:rPr>
              <a:t>Consideration for Local Manufacture</a:t>
            </a:r>
            <a:endParaRPr lang="en-GB" sz="2000" dirty="0">
              <a:solidFill>
                <a:srgbClr val="FFC000"/>
              </a:solidFill>
            </a:endParaRPr>
          </a:p>
          <a:p>
            <a:pPr marL="342900" indent="-342900">
              <a:buAutoNum type="arabicPeriod"/>
            </a:pPr>
            <a:r>
              <a:rPr lang="en-GB" sz="2000" dirty="0" err="1" smtClean="0"/>
              <a:t>Valproic</a:t>
            </a:r>
            <a:r>
              <a:rPr lang="en-GB" sz="2000" dirty="0" smtClean="0"/>
              <a:t> </a:t>
            </a:r>
            <a:r>
              <a:rPr lang="en-GB" sz="2000" dirty="0"/>
              <a:t>Acid (Sodium Valproate) Tablets </a:t>
            </a:r>
            <a:r>
              <a:rPr lang="en-GB" sz="2000" dirty="0" smtClean="0"/>
              <a:t>200mg</a:t>
            </a:r>
          </a:p>
          <a:p>
            <a:pPr marL="342900" indent="-342900">
              <a:buAutoNum type="arabicPeriod"/>
            </a:pPr>
            <a:r>
              <a:rPr lang="en-GB" sz="2000" dirty="0" smtClean="0"/>
              <a:t>Activated Charcoal Tablets</a:t>
            </a:r>
            <a:r>
              <a:rPr lang="en-GB" dirty="0"/>
              <a:t>	</a:t>
            </a:r>
          </a:p>
        </p:txBody>
      </p:sp>
      <p:sp>
        <p:nvSpPr>
          <p:cNvPr id="1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66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61938"/>
            <a:ext cx="8229600" cy="863600"/>
          </a:xfrm>
        </p:spPr>
        <p:txBody>
          <a:bodyPr/>
          <a:lstStyle/>
          <a:p>
            <a:pPr eaLnBrk="1" hangingPunct="1">
              <a:defRPr/>
            </a:pPr>
            <a:r>
              <a:rPr lang="en-US" kern="1200" dirty="0">
                <a:solidFill>
                  <a:srgbClr val="FFD200"/>
                </a:solidFill>
                <a:cs typeface="Arial" charset="0"/>
              </a:rPr>
              <a:t/>
            </a:r>
            <a:br>
              <a:rPr lang="en-US" kern="1200" dirty="0">
                <a:solidFill>
                  <a:srgbClr val="FFD200"/>
                </a:solidFill>
                <a:cs typeface="Arial" charset="0"/>
              </a:rPr>
            </a:br>
            <a:r>
              <a:rPr lang="en-US" dirty="0" smtClean="0">
                <a:solidFill>
                  <a:srgbClr val="FFD200"/>
                </a:solidFill>
                <a:cs typeface="Arial" charset="0"/>
              </a:rPr>
              <a:t>Access to Raw Materials</a:t>
            </a:r>
            <a:endParaRPr lang="en-US" dirty="0">
              <a:solidFill>
                <a:srgbClr val="FFD200"/>
              </a:solidFill>
              <a:cs typeface="Arial" charset="0"/>
            </a:endParaRPr>
          </a:p>
        </p:txBody>
      </p:sp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1222924"/>
            <a:ext cx="8231187" cy="51308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000" dirty="0" smtClean="0"/>
              <a:t>Guarantee of raw material, intermediate products and packaging material.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000" dirty="0" smtClean="0"/>
              <a:t>Packaging Material – Primary, Secondary</a:t>
            </a:r>
            <a:endParaRPr lang="en-GB" sz="2000" dirty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000" dirty="0" smtClean="0"/>
              <a:t>Raw material: 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600" dirty="0" smtClean="0"/>
              <a:t>API, excipients</a:t>
            </a:r>
          </a:p>
          <a:p>
            <a:pPr lvl="1"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1600" dirty="0" smtClean="0"/>
              <a:t>Sugar for Industrial Use</a:t>
            </a:r>
            <a:r>
              <a:rPr lang="en-GB" sz="1600" dirty="0"/>
              <a:t>;</a:t>
            </a:r>
            <a:endParaRPr lang="en-US" sz="2000" dirty="0" smtClean="0"/>
          </a:p>
          <a:p>
            <a:pPr eaLnBrk="1" hangingPunct="1">
              <a:spcBef>
                <a:spcPts val="600"/>
              </a:spcBef>
              <a:spcAft>
                <a:spcPts val="600"/>
              </a:spcAft>
              <a:defRPr/>
            </a:pPr>
            <a:endParaRPr lang="en-US" sz="2200" dirty="0" smtClean="0"/>
          </a:p>
          <a:p>
            <a:pPr marL="720725" indent="-365125" algn="just">
              <a:spcBef>
                <a:spcPts val="600"/>
              </a:spcBef>
              <a:spcAft>
                <a:spcPts val="600"/>
              </a:spcAft>
              <a:buFont typeface="Arial" charset="0"/>
              <a:buNone/>
              <a:defRPr/>
            </a:pPr>
            <a:endParaRPr lang="en-GB" sz="1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031" y="3706432"/>
            <a:ext cx="8790727" cy="2514063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67180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125538"/>
            <a:ext cx="8231187" cy="5130800"/>
          </a:xfrm>
        </p:spPr>
        <p:txBody>
          <a:bodyPr/>
          <a:lstStyle/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en-GB" sz="2000" dirty="0" smtClean="0"/>
              <a:t>Schedule 1: CET Bands 0% Raw Material; 10% Intermediate; 25% Finished Product</a:t>
            </a:r>
          </a:p>
          <a:p>
            <a:pPr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  <a:defRPr/>
            </a:pPr>
            <a:r>
              <a:rPr lang="en-GB" sz="2000" dirty="0" smtClean="0"/>
              <a:t>Schedule 2: Sensitive List 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sz="2200" dirty="0" smtClean="0">
                <a:solidFill>
                  <a:srgbClr val="FFC000"/>
                </a:solidFill>
              </a:rPr>
              <a:t>Basis of CET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sz="2000" dirty="0" smtClean="0"/>
              <a:t>Value Addition</a:t>
            </a:r>
            <a:endParaRPr lang="en-GB" sz="2200" dirty="0">
              <a:solidFill>
                <a:srgbClr val="FFC000"/>
              </a:solidFill>
            </a:endParaRP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sz="2200" dirty="0" smtClean="0">
                <a:solidFill>
                  <a:srgbClr val="FFC000"/>
                </a:solidFill>
              </a:rPr>
              <a:t>Basis of Sensitive List 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000" dirty="0" smtClean="0"/>
              <a:t>Goods of strategic economic importance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000" dirty="0" smtClean="0"/>
              <a:t>Policy objectives of the partner states government </a:t>
            </a:r>
            <a:r>
              <a:rPr lang="en-GB" sz="2200" dirty="0">
                <a:solidFill>
                  <a:srgbClr val="FFC000"/>
                </a:solidFill>
                <a:sym typeface="Wingdings" panose="05000000000000000000" pitchFamily="2" charset="2"/>
              </a:rPr>
              <a:t> EAC Policy</a:t>
            </a:r>
            <a:endParaRPr lang="en-GB" sz="2200" dirty="0">
              <a:solidFill>
                <a:srgbClr val="FFC000"/>
              </a:solidFill>
            </a:endParaRP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000" dirty="0" smtClean="0"/>
              <a:t>Sustain local manufacturing industries </a:t>
            </a:r>
            <a:r>
              <a:rPr lang="en-US" sz="2000" dirty="0"/>
              <a:t>and farmers from imported products that could hamper their growth</a:t>
            </a:r>
            <a:r>
              <a:rPr lang="en-US" sz="2000" dirty="0" smtClean="0"/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US" sz="2000" dirty="0" smtClean="0"/>
              <a:t>Tripartite FTA COMESA-SADC-EAC</a:t>
            </a:r>
            <a:endParaRPr lang="en-US" sz="20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sz="2000" dirty="0" smtClean="0">
                <a:solidFill>
                  <a:srgbClr val="FFC000"/>
                </a:solidFill>
                <a:sym typeface="Wingdings" panose="05000000000000000000" pitchFamily="2" charset="2"/>
              </a:rPr>
              <a:t>NO pharmaceutical product locally manufactured listed in sensitive list.</a:t>
            </a: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/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04708"/>
            <a:ext cx="8229600" cy="86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D200"/>
                </a:solidFill>
                <a:cs typeface="Arial" charset="0"/>
              </a:rPr>
              <a:t/>
            </a:r>
            <a:br>
              <a:rPr lang="en-US" dirty="0" smtClean="0">
                <a:solidFill>
                  <a:srgbClr val="FFD200"/>
                </a:solidFill>
                <a:cs typeface="Arial" charset="0"/>
              </a:rPr>
            </a:br>
            <a:r>
              <a:rPr lang="en-US" dirty="0" smtClean="0">
                <a:solidFill>
                  <a:srgbClr val="FFD200"/>
                </a:solidFill>
                <a:cs typeface="Arial" charset="0"/>
              </a:rPr>
              <a:t>Common External Tariff (CET)Structure</a:t>
            </a:r>
            <a:endParaRPr lang="en-US" dirty="0">
              <a:solidFill>
                <a:srgbClr val="FFD200"/>
              </a:solidFill>
              <a:cs typeface="Arial" charset="0"/>
            </a:endParaRPr>
          </a:p>
        </p:txBody>
      </p:sp>
      <p:sp>
        <p:nvSpPr>
          <p:cNvPr id="7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6088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3" name="Rectangle 3"/>
          <p:cNvSpPr>
            <a:spLocks noGrp="1" noChangeArrowheads="1"/>
          </p:cNvSpPr>
          <p:nvPr>
            <p:ph idx="1"/>
          </p:nvPr>
        </p:nvSpPr>
        <p:spPr>
          <a:xfrm>
            <a:off x="455613" y="1125538"/>
            <a:ext cx="8231187" cy="5130800"/>
          </a:xfrm>
        </p:spPr>
        <p:txBody>
          <a:bodyPr/>
          <a:lstStyle/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sz="2000" dirty="0" smtClean="0"/>
              <a:t>CET Bands 0% Raw Material; 10% Intermediate; 25% Finished Product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sz="2000" dirty="0" smtClean="0"/>
              <a:t>Increased importation of finished products.</a:t>
            </a:r>
          </a:p>
          <a:p>
            <a:pPr marL="0" indent="0">
              <a:spcBef>
                <a:spcPts val="600"/>
              </a:spcBef>
              <a:spcAft>
                <a:spcPts val="600"/>
              </a:spcAft>
              <a:buNone/>
              <a:defRPr/>
            </a:pPr>
            <a:r>
              <a:rPr lang="en-GB" sz="2200" dirty="0" smtClean="0">
                <a:solidFill>
                  <a:srgbClr val="FFC000"/>
                </a:solidFill>
              </a:rPr>
              <a:t>Chapter 30 </a:t>
            </a:r>
            <a:r>
              <a:rPr lang="en-GB" sz="2000" dirty="0" smtClean="0"/>
              <a:t>tariff lines rate at 0</a:t>
            </a:r>
            <a:r>
              <a:rPr lang="en-GB" sz="2000" dirty="0"/>
              <a:t>% </a:t>
            </a:r>
            <a:r>
              <a:rPr lang="en-GB" sz="2000" dirty="0" smtClean="0"/>
              <a:t>import duty rate </a:t>
            </a:r>
            <a:r>
              <a:rPr lang="en-GB" sz="2000" dirty="0" smtClean="0">
                <a:solidFill>
                  <a:srgbClr val="FFC000"/>
                </a:solidFill>
              </a:rPr>
              <a:t>except waste pharmaceuticals 25%  India 425 lines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 smtClean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r>
              <a:rPr lang="en-GB" sz="2000" dirty="0" smtClean="0"/>
              <a:t>Review of Common External Tariff to reflect manufacturing sector needs.</a:t>
            </a:r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000" dirty="0"/>
          </a:p>
          <a:p>
            <a:pPr>
              <a:spcBef>
                <a:spcPts val="600"/>
              </a:spcBef>
              <a:spcAft>
                <a:spcPts val="600"/>
              </a:spcAft>
              <a:defRPr/>
            </a:pPr>
            <a:endParaRPr lang="en-GB" sz="2200" dirty="0"/>
          </a:p>
        </p:txBody>
      </p:sp>
      <p:sp>
        <p:nvSpPr>
          <p:cNvPr id="5" name="Rectangle 2"/>
          <p:cNvSpPr txBox="1">
            <a:spLocks noChangeArrowheads="1"/>
          </p:cNvSpPr>
          <p:nvPr/>
        </p:nvSpPr>
        <p:spPr>
          <a:xfrm>
            <a:off x="457200" y="204708"/>
            <a:ext cx="8229600" cy="8636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000" b="1" kern="1200">
                <a:solidFill>
                  <a:schemeClr val="bg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FFD200"/>
                </a:solidFill>
                <a:cs typeface="Arial" charset="0"/>
              </a:rPr>
              <a:t/>
            </a:r>
            <a:br>
              <a:rPr lang="en-US" dirty="0" smtClean="0">
                <a:solidFill>
                  <a:srgbClr val="FFD200"/>
                </a:solidFill>
                <a:cs typeface="Arial" charset="0"/>
              </a:rPr>
            </a:br>
            <a:r>
              <a:rPr lang="en-US" dirty="0" smtClean="0">
                <a:solidFill>
                  <a:srgbClr val="FFD200"/>
                </a:solidFill>
                <a:cs typeface="Arial" charset="0"/>
              </a:rPr>
              <a:t>Common External Tariff Structure …</a:t>
            </a:r>
            <a:r>
              <a:rPr lang="en-US" dirty="0" err="1" smtClean="0">
                <a:solidFill>
                  <a:srgbClr val="FFD200"/>
                </a:solidFill>
                <a:cs typeface="Arial" charset="0"/>
              </a:rPr>
              <a:t>Cont</a:t>
            </a:r>
            <a:endParaRPr lang="en-US" dirty="0">
              <a:solidFill>
                <a:srgbClr val="FFD200"/>
              </a:solidFill>
              <a:cs typeface="Arial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7337" y="2770031"/>
            <a:ext cx="8547737" cy="2202315"/>
          </a:xfrm>
          <a:prstGeom prst="rect">
            <a:avLst/>
          </a:prstGeom>
        </p:spPr>
      </p:pic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88399" y="6415200"/>
            <a:ext cx="5267713" cy="201600"/>
          </a:xfrm>
        </p:spPr>
        <p:txBody>
          <a:bodyPr/>
          <a:lstStyle/>
          <a:p>
            <a:r>
              <a:rPr lang="en-GB" dirty="0" smtClean="0"/>
              <a:t>Promoting Pharmaceutical Sector Investment in the East Africa Community Region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7989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Y_regular_presentation_2010">
  <a:themeElements>
    <a:clrScheme name="Custom 1">
      <a:dk1>
        <a:srgbClr val="000000"/>
      </a:dk1>
      <a:lt1>
        <a:srgbClr val="808080"/>
      </a:lt1>
      <a:dk2>
        <a:srgbClr val="FFFFFF"/>
      </a:dk2>
      <a:lt2>
        <a:srgbClr val="80808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10.xml><?xml version="1.0" encoding="utf-8"?>
<a:theme xmlns:a="http://schemas.openxmlformats.org/drawingml/2006/main" name="6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11.xml><?xml version="1.0" encoding="utf-8"?>
<a:theme xmlns:a="http://schemas.openxmlformats.org/drawingml/2006/main" name="7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12.xml><?xml version="1.0" encoding="utf-8"?>
<a:theme xmlns:a="http://schemas.openxmlformats.org/drawingml/2006/main" name="8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13.xml><?xml version="1.0" encoding="utf-8"?>
<a:theme xmlns:a="http://schemas.openxmlformats.org/drawingml/2006/main" name="9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14.xml><?xml version="1.0" encoding="utf-8"?>
<a:theme xmlns:a="http://schemas.openxmlformats.org/drawingml/2006/main" name="10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15.xml><?xml version="1.0" encoding="utf-8"?>
<a:theme xmlns:a="http://schemas.openxmlformats.org/drawingml/2006/main" name="11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16.xml><?xml version="1.0" encoding="utf-8"?>
<a:theme xmlns:a="http://schemas.openxmlformats.org/drawingml/2006/main" name="12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17.xml><?xml version="1.0" encoding="utf-8"?>
<a:theme xmlns:a="http://schemas.openxmlformats.org/drawingml/2006/main" name="13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18.xml><?xml version="1.0" encoding="utf-8"?>
<a:theme xmlns:a="http://schemas.openxmlformats.org/drawingml/2006/main" name="14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19.xml><?xml version="1.0" encoding="utf-8"?>
<a:theme xmlns:a="http://schemas.openxmlformats.org/drawingml/2006/main" name="15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2.xml><?xml version="1.0" encoding="utf-8"?>
<a:theme xmlns:a="http://schemas.openxmlformats.org/drawingml/2006/main" name="EY light projection">
  <a:themeElements>
    <a:clrScheme name="Custom 1">
      <a:dk1>
        <a:srgbClr val="000000"/>
      </a:dk1>
      <a:lt1>
        <a:srgbClr val="808080"/>
      </a:lt1>
      <a:dk2>
        <a:srgbClr val="FFFFFF"/>
      </a:dk2>
      <a:lt2>
        <a:srgbClr val="808080"/>
      </a:lt2>
      <a:accent1>
        <a:srgbClr val="808080"/>
      </a:accent1>
      <a:accent2>
        <a:srgbClr val="FFD2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20.xml><?xml version="1.0" encoding="utf-8"?>
<a:theme xmlns:a="http://schemas.openxmlformats.org/drawingml/2006/main" name="16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21.xml><?xml version="1.0" encoding="utf-8"?>
<a:theme xmlns:a="http://schemas.openxmlformats.org/drawingml/2006/main" name="17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22.xml><?xml version="1.0" encoding="utf-8"?>
<a:theme xmlns:a="http://schemas.openxmlformats.org/drawingml/2006/main" name="18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23.xml><?xml version="1.0" encoding="utf-8"?>
<a:theme xmlns:a="http://schemas.openxmlformats.org/drawingml/2006/main" name="19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24.xml><?xml version="1.0" encoding="utf-8"?>
<a:theme xmlns:a="http://schemas.openxmlformats.org/drawingml/2006/main" name="20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25.xml><?xml version="1.0" encoding="utf-8"?>
<a:theme xmlns:a="http://schemas.openxmlformats.org/drawingml/2006/main" name="21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26.xml><?xml version="1.0" encoding="utf-8"?>
<a:theme xmlns:a="http://schemas.openxmlformats.org/drawingml/2006/main" name="22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27.xml><?xml version="1.0" encoding="utf-8"?>
<a:theme xmlns:a="http://schemas.openxmlformats.org/drawingml/2006/main" name="23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28.xml><?xml version="1.0" encoding="utf-8"?>
<a:theme xmlns:a="http://schemas.openxmlformats.org/drawingml/2006/main" name="24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29.xml><?xml version="1.0" encoding="utf-8"?>
<a:theme xmlns:a="http://schemas.openxmlformats.org/drawingml/2006/main" name="25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3.xml><?xml version="1.0" encoding="utf-8"?>
<a:theme xmlns:a="http://schemas.openxmlformats.org/drawingml/2006/main" name="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30.xml><?xml version="1.0" encoding="utf-8"?>
<a:theme xmlns:a="http://schemas.openxmlformats.org/drawingml/2006/main" name="EY regular presentation 2015 v1">
  <a:themeElements>
    <a:clrScheme name="EY light print">
      <a:dk1>
        <a:srgbClr val="000000"/>
      </a:dk1>
      <a:lt1>
        <a:srgbClr val="646464"/>
      </a:lt1>
      <a:dk2>
        <a:srgbClr val="FFFFFF"/>
      </a:dk2>
      <a:lt2>
        <a:srgbClr val="646464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lIns="0" tIns="36576" rIns="0" bIns="0" rtlCol="0">
        <a:spAutoFit/>
      </a:bodyPr>
      <a:lstStyle>
        <a:defPPr marL="356616" indent="-356616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err="1" smtClean="0">
            <a:solidFill>
              <a:schemeClr val="bg1"/>
            </a:solidFill>
          </a:defRPr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3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EY dark projection">
  <a:themeElements>
    <a:clrScheme name="Custom 4">
      <a:dk1>
        <a:srgbClr val="FFFFFF"/>
      </a:dk1>
      <a:lt1>
        <a:srgbClr val="FFFFFF"/>
      </a:lt1>
      <a:dk2>
        <a:srgbClr val="333333"/>
      </a:dk2>
      <a:lt2>
        <a:srgbClr val="FFD200"/>
      </a:lt2>
      <a:accent1>
        <a:srgbClr val="808080"/>
      </a:accent1>
      <a:accent2>
        <a:srgbClr val="FFD2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5.xml><?xml version="1.0" encoding="utf-8"?>
<a:theme xmlns:a="http://schemas.openxmlformats.org/drawingml/2006/main" name="1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6.xml><?xml version="1.0" encoding="utf-8"?>
<a:theme xmlns:a="http://schemas.openxmlformats.org/drawingml/2006/main" name="2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7.xml><?xml version="1.0" encoding="utf-8"?>
<a:theme xmlns:a="http://schemas.openxmlformats.org/drawingml/2006/main" name="3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8.xml><?xml version="1.0" encoding="utf-8"?>
<a:theme xmlns:a="http://schemas.openxmlformats.org/drawingml/2006/main" name="4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ppt/theme/theme9.xml><?xml version="1.0" encoding="utf-8"?>
<a:theme xmlns:a="http://schemas.openxmlformats.org/drawingml/2006/main" name="5_EY dark print">
  <a:themeElements>
    <a:clrScheme name="Custom 2">
      <a:dk1>
        <a:srgbClr val="FFFFFF"/>
      </a:dk1>
      <a:lt1>
        <a:srgbClr val="FFFFFF"/>
      </a:lt1>
      <a:dk2>
        <a:srgbClr val="333333"/>
      </a:dk2>
      <a:lt2>
        <a:srgbClr val="FFE600"/>
      </a:lt2>
      <a:accent1>
        <a:srgbClr val="808080"/>
      </a:accent1>
      <a:accent2>
        <a:srgbClr val="FFE600"/>
      </a:accent2>
      <a:accent3>
        <a:srgbClr val="999999"/>
      </a:accent3>
      <a:accent4>
        <a:srgbClr val="F0F0F0"/>
      </a:accent4>
      <a:accent5>
        <a:srgbClr val="00A3AE"/>
      </a:accent5>
      <a:accent6>
        <a:srgbClr val="C0C0C0"/>
      </a:accent6>
      <a:hlink>
        <a:srgbClr val="336699"/>
      </a:hlink>
      <a:folHlink>
        <a:srgbClr val="91278F"/>
      </a:folHlink>
    </a:clrScheme>
    <a:fontScheme name="EY_Hando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 w="9525">
          <a:solidFill>
            <a:schemeClr val="accent1"/>
          </a:solidFill>
        </a:ln>
      </a:spPr>
      <a:bodyPr rtlCol="0" anchor="t" anchorCtr="0"/>
      <a:lstStyle>
        <a:defPPr algn="ctr">
          <a:defRPr sz="1200" dirty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9525">
          <a:solidFill>
            <a:schemeClr val="accent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36576" rIns="0" bIns="0" rtlCol="0">
        <a:spAutoFit/>
      </a:bodyPr>
      <a:lstStyle>
        <a:defPPr marL="285750" indent="-285750">
          <a:lnSpc>
            <a:spcPct val="85000"/>
          </a:lnSpc>
          <a:spcAft>
            <a:spcPts val="600"/>
          </a:spcAft>
          <a:buClr>
            <a:schemeClr val="accent2"/>
          </a:buClr>
          <a:buSzPct val="70000"/>
          <a:buFont typeface="Arial" pitchFamily="34" charset="0"/>
          <a:buChar char="►"/>
          <a:defRPr sz="1200" dirty="0" smtClean="0"/>
        </a:defPPr>
      </a:lstStyle>
    </a:txDef>
  </a:objectDefaults>
  <a:extraClrSchemeLst/>
  <a:custClrLst>
    <a:custClr name="EY Special Use Red">
      <a:srgbClr val="F04C3E"/>
    </a:custClr>
    <a:custClr name="EY Special Use Blue 50%">
      <a:srgbClr val="7FD1D6"/>
    </a:custClr>
    <a:custClr name="EY Special Use Purple">
      <a:srgbClr val="91278F"/>
    </a:custClr>
    <a:custClr name="EY Special Use Purple 50%">
      <a:srgbClr val="C893C7"/>
    </a:custClr>
    <a:custClr name="EY Special Use Green">
      <a:srgbClr val="2C973E"/>
    </a:custClr>
    <a:custClr name="EY Special Use Green 50%">
      <a:srgbClr val="95CB89"/>
    </a:custClr>
    <a:custClr name="EY Yellow 50%">
      <a:srgbClr val="FFF27F"/>
    </a:custClr>
    <a:custClr name="EY Special Use Lilac">
      <a:srgbClr val="AC98DB"/>
    </a:custClr>
    <a:custClr name="EY Special Use Lilac 50%">
      <a:srgbClr val="D8D2E0"/>
    </a:custClr>
    <a:custClr name="EY Link Blue">
      <a:srgbClr val="336699"/>
    </a:custClr>
  </a:custClr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11910</TotalTime>
  <Words>2735</Words>
  <Application>Microsoft Office PowerPoint</Application>
  <PresentationFormat>On-screen Show (4:3)</PresentationFormat>
  <Paragraphs>397</Paragraphs>
  <Slides>23</Slides>
  <Notes>10</Notes>
  <HiddenSlides>1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30</vt:i4>
      </vt:variant>
      <vt:variant>
        <vt:lpstr>Slide Titles</vt:lpstr>
      </vt:variant>
      <vt:variant>
        <vt:i4>23</vt:i4>
      </vt:variant>
    </vt:vector>
  </HeadingPairs>
  <TitlesOfParts>
    <vt:vector size="59" baseType="lpstr">
      <vt:lpstr>Arial</vt:lpstr>
      <vt:lpstr>Arial Narrow</vt:lpstr>
      <vt:lpstr>Calibri</vt:lpstr>
      <vt:lpstr>EYInterstate</vt:lpstr>
      <vt:lpstr>Times New Roman</vt:lpstr>
      <vt:lpstr>Wingdings</vt:lpstr>
      <vt:lpstr>EY_regular_presentation_2010</vt:lpstr>
      <vt:lpstr>EY light projection</vt:lpstr>
      <vt:lpstr>EY dark print</vt:lpstr>
      <vt:lpstr>EY dark projection</vt:lpstr>
      <vt:lpstr>1_EY dark print</vt:lpstr>
      <vt:lpstr>2_EY dark print</vt:lpstr>
      <vt:lpstr>3_EY dark print</vt:lpstr>
      <vt:lpstr>4_EY dark print</vt:lpstr>
      <vt:lpstr>5_EY dark print</vt:lpstr>
      <vt:lpstr>6_EY dark print</vt:lpstr>
      <vt:lpstr>7_EY dark print</vt:lpstr>
      <vt:lpstr>8_EY dark print</vt:lpstr>
      <vt:lpstr>9_EY dark print</vt:lpstr>
      <vt:lpstr>10_EY dark print</vt:lpstr>
      <vt:lpstr>11_EY dark print</vt:lpstr>
      <vt:lpstr>12_EY dark print</vt:lpstr>
      <vt:lpstr>13_EY dark print</vt:lpstr>
      <vt:lpstr>14_EY dark print</vt:lpstr>
      <vt:lpstr>15_EY dark print</vt:lpstr>
      <vt:lpstr>16_EY dark print</vt:lpstr>
      <vt:lpstr>17_EY dark print</vt:lpstr>
      <vt:lpstr>18_EY dark print</vt:lpstr>
      <vt:lpstr>19_EY dark print</vt:lpstr>
      <vt:lpstr>20_EY dark print</vt:lpstr>
      <vt:lpstr>21_EY dark print</vt:lpstr>
      <vt:lpstr>22_EY dark print</vt:lpstr>
      <vt:lpstr>23_EY dark print</vt:lpstr>
      <vt:lpstr>24_EY dark print</vt:lpstr>
      <vt:lpstr>25_EY dark print</vt:lpstr>
      <vt:lpstr>EY regular presentation 2015 v1</vt:lpstr>
      <vt:lpstr>  Topic: Promoting growth of local  manufacturing industry: Lessons from other sectors’   Presenter:  Emmanuel Alenga Makheti  </vt:lpstr>
      <vt:lpstr> Contents </vt:lpstr>
      <vt:lpstr>PowerPoint Presentation</vt:lpstr>
      <vt:lpstr> Introduction  </vt:lpstr>
      <vt:lpstr> </vt:lpstr>
      <vt:lpstr> Continued</vt:lpstr>
      <vt:lpstr> Access to Raw Materials</vt:lpstr>
      <vt:lpstr>PowerPoint Presentation</vt:lpstr>
      <vt:lpstr>PowerPoint Presentation</vt:lpstr>
      <vt:lpstr>PowerPoint Presentation</vt:lpstr>
      <vt:lpstr>Comparative Advantage </vt:lpstr>
      <vt:lpstr> Graduate Training</vt:lpstr>
      <vt:lpstr>Quality of RM and Finished Product</vt:lpstr>
      <vt:lpstr>…Cont</vt:lpstr>
      <vt:lpstr>PowerPoint Presentation</vt:lpstr>
      <vt:lpstr>PowerPoint Presentation</vt:lpstr>
      <vt:lpstr>Local Effective Demand</vt:lpstr>
      <vt:lpstr> </vt:lpstr>
      <vt:lpstr> </vt:lpstr>
      <vt:lpstr> </vt:lpstr>
      <vt:lpstr> Way Forward</vt:lpstr>
      <vt:lpstr>PowerPoint Presentation</vt:lpstr>
      <vt:lpstr>PowerPoint Presentation</vt:lpstr>
    </vt:vector>
  </TitlesOfParts>
  <Company>Ernst &amp; Young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(Arial bold 30 point)</dc:title>
  <dc:creator>Emmanuel A Makheti</dc:creator>
  <cp:lastModifiedBy>Admin</cp:lastModifiedBy>
  <cp:revision>907</cp:revision>
  <cp:lastPrinted>2016-11-01T07:13:45Z</cp:lastPrinted>
  <dcterms:created xsi:type="dcterms:W3CDTF">2013-05-31T13:55:19Z</dcterms:created>
  <dcterms:modified xsi:type="dcterms:W3CDTF">2016-11-03T05:11:17Z</dcterms:modified>
</cp:coreProperties>
</file>