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tags/tag7.xml" ContentType="application/vnd.openxmlformats-officedocument.presentationml.tags+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 id="2147483859" r:id="rId2"/>
    <p:sldMasterId id="2147483972" r:id="rId3"/>
  </p:sldMasterIdLst>
  <p:notesMasterIdLst>
    <p:notesMasterId r:id="rId17"/>
  </p:notesMasterIdLst>
  <p:sldIdLst>
    <p:sldId id="585" r:id="rId4"/>
    <p:sldId id="307" r:id="rId5"/>
    <p:sldId id="597" r:id="rId6"/>
    <p:sldId id="598" r:id="rId7"/>
    <p:sldId id="589" r:id="rId8"/>
    <p:sldId id="360" r:id="rId9"/>
    <p:sldId id="468" r:id="rId10"/>
    <p:sldId id="469" r:id="rId11"/>
    <p:sldId id="590" r:id="rId12"/>
    <p:sldId id="592" r:id="rId13"/>
    <p:sldId id="593" r:id="rId14"/>
    <p:sldId id="594" r:id="rId15"/>
    <p:sldId id="599"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Yolanda Guerra Mendoza" initials="YGM" lastIdx="31" clrIdx="6"/>
  <p:cmAuthor id="1" name="Keech, Cheryl" initials="KC" lastIdx="16" clrIdx="0">
    <p:extLst/>
  </p:cmAuthor>
  <p:cmAuthor id="8" name="Dennis Di Mascio" initials="DDM" lastIdx="43" clrIdx="7"/>
  <p:cmAuthor id="2" name="Ahuja, Vivek" initials="AV" lastIdx="14" clrIdx="1">
    <p:extLst/>
  </p:cmAuthor>
  <p:cmAuthor id="3" name="Olga Menang" initials="OM" lastIdx="23" clrIdx="2">
    <p:extLst/>
  </p:cmAuthor>
  <p:cmAuthor id="4" name="Menang, Olga" initials="MO" lastIdx="29" clrIdx="3">
    <p:extLst/>
  </p:cmAuthor>
  <p:cmAuthor id="5" name="Viviane Jusot" initials="VJ" lastIdx="63" clrIdx="4"/>
  <p:cmAuthor id="6" name="eg86534" initials="e" lastIdx="1" clrIdx="5"/>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50403"/>
    <a:srgbClr val="0000FF"/>
    <a:srgbClr val="33CC33"/>
    <a:srgbClr val="FFFFFF"/>
    <a:srgbClr val="FF3300"/>
    <a:srgbClr val="008000"/>
    <a:srgbClr val="000099"/>
    <a:srgbClr val="9999FF"/>
    <a:srgbClr val="9966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79" autoAdjust="0"/>
    <p:restoredTop sz="88632" autoAdjust="0"/>
  </p:normalViewPr>
  <p:slideViewPr>
    <p:cSldViewPr>
      <p:cViewPr varScale="1">
        <p:scale>
          <a:sx n="66" d="100"/>
          <a:sy n="66" d="100"/>
        </p:scale>
        <p:origin x="143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E2BD70-88CD-4ABF-A27F-73CCE2CA710F}"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US"/>
        </a:p>
      </dgm:t>
    </dgm:pt>
    <dgm:pt modelId="{8FD16A75-1697-4B3E-9B00-F26C1D6B4C05}">
      <dgm:prSet custT="1"/>
      <dgm:spPr>
        <a:xfrm>
          <a:off x="383590" y="200260"/>
          <a:ext cx="5370271" cy="560880"/>
        </a:xfrm>
        <a:prstGeom prst="roundRect">
          <a:avLst/>
        </a:prstGeom>
        <a:solidFill>
          <a:srgbClr val="B32C16">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0"/>
          <a:r>
            <a:rPr lang="en-US" sz="2000" dirty="0" smtClean="0">
              <a:solidFill>
                <a:sysClr val="window" lastClr="FFFFFF"/>
              </a:solidFill>
              <a:latin typeface="Century Schoolbook"/>
              <a:ea typeface="+mn-ea"/>
              <a:cs typeface="+mn-cs"/>
            </a:rPr>
            <a:t>Minimal capacity for pharmacovigilance </a:t>
          </a:r>
          <a:endParaRPr lang="en-US" sz="2000" dirty="0">
            <a:solidFill>
              <a:sysClr val="window" lastClr="FFFFFF"/>
            </a:solidFill>
            <a:latin typeface="Century Schoolbook"/>
            <a:ea typeface="+mn-ea"/>
            <a:cs typeface="+mn-cs"/>
          </a:endParaRPr>
        </a:p>
      </dgm:t>
    </dgm:pt>
    <dgm:pt modelId="{6DE50D2B-2604-43BD-B01A-284806C19917}" type="parTrans" cxnId="{BF149847-52D0-472E-95C1-5E935A9C8077}">
      <dgm:prSet/>
      <dgm:spPr/>
      <dgm:t>
        <a:bodyPr/>
        <a:lstStyle/>
        <a:p>
          <a:endParaRPr lang="en-US"/>
        </a:p>
      </dgm:t>
    </dgm:pt>
    <dgm:pt modelId="{F9F221C1-F50F-4BEB-8A10-B66626E3A577}" type="sibTrans" cxnId="{BF149847-52D0-472E-95C1-5E935A9C8077}">
      <dgm:prSet/>
      <dgm:spPr/>
      <dgm:t>
        <a:bodyPr/>
        <a:lstStyle/>
        <a:p>
          <a:endParaRPr lang="en-US"/>
        </a:p>
      </dgm:t>
    </dgm:pt>
    <dgm:pt modelId="{53C1151A-0D20-4ABA-BE3F-0FA73946B331}">
      <dgm:prSet/>
      <dgm:spPr>
        <a:xfrm>
          <a:off x="0" y="375035"/>
          <a:ext cx="7671816" cy="2394000"/>
        </a:xfrm>
        <a:prstGeom prst="rect">
          <a:avLst/>
        </a:prstGeom>
        <a:solidFill>
          <a:sysClr val="window" lastClr="FFFFFF">
            <a:alpha val="90000"/>
            <a:hueOff val="0"/>
            <a:satOff val="0"/>
            <a:lumOff val="0"/>
            <a:alphaOff val="0"/>
          </a:sysClr>
        </a:solidFill>
        <a:ln w="25400" cap="flat" cmpd="sng" algn="ctr">
          <a:solidFill>
            <a:srgbClr val="B32C16">
              <a:hueOff val="0"/>
              <a:satOff val="0"/>
              <a:lumOff val="0"/>
              <a:alphaOff val="0"/>
            </a:srgbClr>
          </a:solidFill>
          <a:prstDash val="solid"/>
        </a:ln>
        <a:effectLst/>
      </dgm:spPr>
      <dgm:t>
        <a:bodyPr/>
        <a:lstStyle/>
        <a:p>
          <a:pPr rtl="0"/>
          <a:r>
            <a:rPr lang="en-US" dirty="0" smtClean="0">
              <a:solidFill>
                <a:sysClr val="windowText" lastClr="000000">
                  <a:hueOff val="0"/>
                  <a:satOff val="0"/>
                  <a:lumOff val="0"/>
                  <a:alphaOff val="0"/>
                </a:sysClr>
              </a:solidFill>
              <a:latin typeface="Century Schoolbook"/>
              <a:ea typeface="+mn-ea"/>
              <a:cs typeface="+mn-cs"/>
            </a:rPr>
            <a:t>There are no legal or structural frameworks for PV systems and no coordinated passive or active surveillance in these countries</a:t>
          </a:r>
          <a:endParaRPr lang="en-US" dirty="0">
            <a:solidFill>
              <a:sysClr val="windowText" lastClr="000000">
                <a:hueOff val="0"/>
                <a:satOff val="0"/>
                <a:lumOff val="0"/>
                <a:alphaOff val="0"/>
              </a:sysClr>
            </a:solidFill>
            <a:latin typeface="Century Schoolbook"/>
            <a:ea typeface="+mn-ea"/>
            <a:cs typeface="+mn-cs"/>
          </a:endParaRPr>
        </a:p>
      </dgm:t>
    </dgm:pt>
    <dgm:pt modelId="{3FE6BCF6-84C1-4402-A5F9-1E86D35D1151}" type="parTrans" cxnId="{3F414DC0-DC6B-40AD-AB04-2B243844CEBC}">
      <dgm:prSet/>
      <dgm:spPr/>
      <dgm:t>
        <a:bodyPr/>
        <a:lstStyle/>
        <a:p>
          <a:endParaRPr lang="en-US"/>
        </a:p>
      </dgm:t>
    </dgm:pt>
    <dgm:pt modelId="{E66424A0-4A7D-4149-96DC-B3EB8A1F2FB8}" type="sibTrans" cxnId="{3F414DC0-DC6B-40AD-AB04-2B243844CEBC}">
      <dgm:prSet/>
      <dgm:spPr/>
      <dgm:t>
        <a:bodyPr/>
        <a:lstStyle/>
        <a:p>
          <a:endParaRPr lang="en-US"/>
        </a:p>
      </dgm:t>
    </dgm:pt>
    <dgm:pt modelId="{0FFFACAD-77DD-4F25-A8D7-E407A5348212}">
      <dgm:prSet/>
      <dgm:spPr>
        <a:xfrm>
          <a:off x="0" y="375035"/>
          <a:ext cx="7671816" cy="2394000"/>
        </a:xfrm>
        <a:prstGeom prst="rect">
          <a:avLst/>
        </a:prstGeom>
        <a:solidFill>
          <a:sysClr val="window" lastClr="FFFFFF">
            <a:alpha val="90000"/>
            <a:hueOff val="0"/>
            <a:satOff val="0"/>
            <a:lumOff val="0"/>
            <a:alphaOff val="0"/>
          </a:sysClr>
        </a:solidFill>
        <a:ln w="25400" cap="flat" cmpd="sng" algn="ctr">
          <a:solidFill>
            <a:srgbClr val="B32C16">
              <a:hueOff val="0"/>
              <a:satOff val="0"/>
              <a:lumOff val="0"/>
              <a:alphaOff val="0"/>
            </a:srgbClr>
          </a:solidFill>
          <a:prstDash val="solid"/>
        </a:ln>
        <a:effectLst/>
      </dgm:spPr>
      <dgm:t>
        <a:bodyPr/>
        <a:lstStyle/>
        <a:p>
          <a:pPr rtl="0"/>
          <a:r>
            <a:rPr lang="en-US" dirty="0" smtClean="0">
              <a:solidFill>
                <a:sysClr val="windowText" lastClr="000000">
                  <a:hueOff val="0"/>
                  <a:satOff val="0"/>
                  <a:lumOff val="0"/>
                  <a:alphaOff val="0"/>
                </a:sysClr>
              </a:solidFill>
              <a:latin typeface="Century Schoolbook"/>
              <a:ea typeface="+mn-ea"/>
              <a:cs typeface="+mn-cs"/>
            </a:rPr>
            <a:t>Majority of SSA countries- Democratic Republic of Congo, Cameroon, Burkina Faso.</a:t>
          </a:r>
          <a:endParaRPr lang="en-US" dirty="0">
            <a:solidFill>
              <a:sysClr val="windowText" lastClr="000000">
                <a:hueOff val="0"/>
                <a:satOff val="0"/>
                <a:lumOff val="0"/>
                <a:alphaOff val="0"/>
              </a:sysClr>
            </a:solidFill>
            <a:latin typeface="Century Schoolbook"/>
            <a:ea typeface="+mn-ea"/>
            <a:cs typeface="+mn-cs"/>
          </a:endParaRPr>
        </a:p>
      </dgm:t>
    </dgm:pt>
    <dgm:pt modelId="{ACCDC920-A6EF-434D-A5AD-42BF7C3A153C}" type="parTrans" cxnId="{BEC8786C-4CE9-4D30-8809-CE1B3B92E550}">
      <dgm:prSet/>
      <dgm:spPr/>
      <dgm:t>
        <a:bodyPr/>
        <a:lstStyle/>
        <a:p>
          <a:endParaRPr lang="en-US"/>
        </a:p>
      </dgm:t>
    </dgm:pt>
    <dgm:pt modelId="{5FAEC7B7-FFEE-4157-A9CA-DD3544DEC9C9}" type="sibTrans" cxnId="{BEC8786C-4CE9-4D30-8809-CE1B3B92E550}">
      <dgm:prSet/>
      <dgm:spPr/>
      <dgm:t>
        <a:bodyPr/>
        <a:lstStyle/>
        <a:p>
          <a:endParaRPr lang="en-US"/>
        </a:p>
      </dgm:t>
    </dgm:pt>
    <dgm:pt modelId="{35C980D4-5AF9-4F0A-B851-42FDC3C3E405}">
      <dgm:prSet custT="1"/>
      <dgm:spPr>
        <a:xfrm>
          <a:off x="383590" y="2977300"/>
          <a:ext cx="5370271" cy="560880"/>
        </a:xfrm>
        <a:prstGeom prst="roundRect">
          <a:avLst/>
        </a:prstGeom>
        <a:solidFill>
          <a:srgbClr val="FE8637">
            <a:lumMod val="75000"/>
          </a:srgbClr>
        </a:solidFill>
        <a:ln w="25400" cap="flat" cmpd="sng" algn="ctr">
          <a:solidFill>
            <a:sysClr val="window" lastClr="FFFFFF">
              <a:hueOff val="0"/>
              <a:satOff val="0"/>
              <a:lumOff val="0"/>
              <a:alphaOff val="0"/>
            </a:sysClr>
          </a:solidFill>
          <a:prstDash val="solid"/>
        </a:ln>
        <a:effectLst/>
      </dgm:spPr>
      <dgm:t>
        <a:bodyPr/>
        <a:lstStyle/>
        <a:p>
          <a:pPr rtl="0"/>
          <a:r>
            <a:rPr lang="en-US" sz="2000" dirty="0" smtClean="0">
              <a:solidFill>
                <a:sysClr val="window" lastClr="FFFFFF"/>
              </a:solidFill>
              <a:latin typeface="Century Schoolbook"/>
              <a:ea typeface="+mn-ea"/>
              <a:cs typeface="+mn-cs"/>
            </a:rPr>
            <a:t>Basic capacity for pharmacovigilance</a:t>
          </a:r>
          <a:endParaRPr lang="en-US" sz="2000" dirty="0">
            <a:solidFill>
              <a:sysClr val="window" lastClr="FFFFFF"/>
            </a:solidFill>
            <a:latin typeface="Century Schoolbook"/>
            <a:ea typeface="+mn-ea"/>
            <a:cs typeface="+mn-cs"/>
          </a:endParaRPr>
        </a:p>
      </dgm:t>
    </dgm:pt>
    <dgm:pt modelId="{53097912-F0FF-4107-AB69-FDF856D2CA96}" type="parTrans" cxnId="{EDE2F68A-D956-4731-B657-5E166232F86E}">
      <dgm:prSet/>
      <dgm:spPr/>
      <dgm:t>
        <a:bodyPr/>
        <a:lstStyle/>
        <a:p>
          <a:endParaRPr lang="en-US"/>
        </a:p>
      </dgm:t>
    </dgm:pt>
    <dgm:pt modelId="{4CF699C7-2E0F-4180-A7F3-C8CEDA3D7410}" type="sibTrans" cxnId="{EDE2F68A-D956-4731-B657-5E166232F86E}">
      <dgm:prSet/>
      <dgm:spPr/>
      <dgm:t>
        <a:bodyPr/>
        <a:lstStyle/>
        <a:p>
          <a:endParaRPr lang="en-US"/>
        </a:p>
      </dgm:t>
    </dgm:pt>
    <dgm:pt modelId="{08726A8D-6563-466A-9BB1-4724FF4673B3}">
      <dgm:prSet/>
      <dgm:spPr>
        <a:xfrm>
          <a:off x="0" y="3279437"/>
          <a:ext cx="7671816" cy="1615950"/>
        </a:xfrm>
        <a:prstGeom prst="rect">
          <a:avLst/>
        </a:prstGeom>
        <a:solidFill>
          <a:sysClr val="window" lastClr="FFFFFF">
            <a:alpha val="90000"/>
            <a:hueOff val="0"/>
            <a:satOff val="0"/>
            <a:lumOff val="0"/>
            <a:alphaOff val="0"/>
          </a:sysClr>
        </a:solidFill>
        <a:ln w="25400" cap="flat" cmpd="sng" algn="ctr">
          <a:solidFill>
            <a:srgbClr val="B32C16">
              <a:hueOff val="2375370"/>
              <a:satOff val="12794"/>
              <a:lumOff val="17452"/>
              <a:alphaOff val="0"/>
            </a:srgbClr>
          </a:solidFill>
          <a:prstDash val="solid"/>
        </a:ln>
        <a:effectLst/>
      </dgm:spPr>
      <dgm:t>
        <a:bodyPr/>
        <a:lstStyle/>
        <a:p>
          <a:pPr rtl="0"/>
          <a:r>
            <a:rPr lang="en-US" dirty="0" smtClean="0">
              <a:solidFill>
                <a:sysClr val="windowText" lastClr="000000">
                  <a:hueOff val="0"/>
                  <a:satOff val="0"/>
                  <a:lumOff val="0"/>
                  <a:alphaOff val="0"/>
                </a:sysClr>
              </a:solidFill>
              <a:latin typeface="Century Schoolbook"/>
              <a:ea typeface="+mn-ea"/>
              <a:cs typeface="+mn-cs"/>
            </a:rPr>
            <a:t>Legal framework, PV policy, safety advisory committee</a:t>
          </a:r>
          <a:endParaRPr lang="en-US" dirty="0">
            <a:solidFill>
              <a:sysClr val="windowText" lastClr="000000">
                <a:hueOff val="0"/>
                <a:satOff val="0"/>
                <a:lumOff val="0"/>
                <a:alphaOff val="0"/>
              </a:sysClr>
            </a:solidFill>
            <a:latin typeface="Century Schoolbook"/>
            <a:ea typeface="+mn-ea"/>
            <a:cs typeface="+mn-cs"/>
          </a:endParaRPr>
        </a:p>
      </dgm:t>
    </dgm:pt>
    <dgm:pt modelId="{31D4CAAF-4757-46D0-AC77-1C1E5BDDC029}" type="parTrans" cxnId="{EFB6A8F6-429D-40AD-AEDB-8D4EDA3407DE}">
      <dgm:prSet/>
      <dgm:spPr/>
      <dgm:t>
        <a:bodyPr/>
        <a:lstStyle/>
        <a:p>
          <a:endParaRPr lang="en-US"/>
        </a:p>
      </dgm:t>
    </dgm:pt>
    <dgm:pt modelId="{50A189EB-DA0B-4462-807B-2308CA30AF49}" type="sibTrans" cxnId="{EFB6A8F6-429D-40AD-AEDB-8D4EDA3407DE}">
      <dgm:prSet/>
      <dgm:spPr/>
      <dgm:t>
        <a:bodyPr/>
        <a:lstStyle/>
        <a:p>
          <a:endParaRPr lang="en-US"/>
        </a:p>
      </dgm:t>
    </dgm:pt>
    <dgm:pt modelId="{7018BFDC-6138-417B-82DE-6B66EFD702BE}">
      <dgm:prSet/>
      <dgm:spPr>
        <a:xfrm>
          <a:off x="0" y="3279437"/>
          <a:ext cx="7671816" cy="1615950"/>
        </a:xfrm>
        <a:prstGeom prst="rect">
          <a:avLst/>
        </a:prstGeom>
        <a:solidFill>
          <a:sysClr val="window" lastClr="FFFFFF">
            <a:alpha val="90000"/>
            <a:hueOff val="0"/>
            <a:satOff val="0"/>
            <a:lumOff val="0"/>
            <a:alphaOff val="0"/>
          </a:sysClr>
        </a:solidFill>
        <a:ln w="25400" cap="flat" cmpd="sng" algn="ctr">
          <a:solidFill>
            <a:srgbClr val="B32C16">
              <a:hueOff val="2375370"/>
              <a:satOff val="12794"/>
              <a:lumOff val="17452"/>
              <a:alphaOff val="0"/>
            </a:srgbClr>
          </a:solidFill>
          <a:prstDash val="solid"/>
        </a:ln>
        <a:effectLst/>
      </dgm:spPr>
      <dgm:t>
        <a:bodyPr/>
        <a:lstStyle/>
        <a:p>
          <a:pPr rtl="0"/>
          <a:r>
            <a:rPr lang="en-US" dirty="0" smtClean="0">
              <a:solidFill>
                <a:sysClr val="windowText" lastClr="000000">
                  <a:hueOff val="0"/>
                  <a:satOff val="0"/>
                  <a:lumOff val="0"/>
                  <a:alphaOff val="0"/>
                </a:sysClr>
              </a:solidFill>
              <a:latin typeface="Century Schoolbook"/>
              <a:ea typeface="+mn-ea"/>
              <a:cs typeface="+mn-cs"/>
            </a:rPr>
            <a:t>Senegal, Malawi, Mozambique</a:t>
          </a:r>
          <a:endParaRPr lang="en-US" dirty="0">
            <a:solidFill>
              <a:sysClr val="windowText" lastClr="000000">
                <a:hueOff val="0"/>
                <a:satOff val="0"/>
                <a:lumOff val="0"/>
                <a:alphaOff val="0"/>
              </a:sysClr>
            </a:solidFill>
            <a:latin typeface="Century Schoolbook"/>
            <a:ea typeface="+mn-ea"/>
            <a:cs typeface="+mn-cs"/>
          </a:endParaRPr>
        </a:p>
      </dgm:t>
    </dgm:pt>
    <dgm:pt modelId="{45C17C7F-6685-4048-973B-12AFC92AA8D5}" type="parTrans" cxnId="{BC1BA245-632A-43D9-A336-BBDF52013D7E}">
      <dgm:prSet/>
      <dgm:spPr/>
      <dgm:t>
        <a:bodyPr/>
        <a:lstStyle/>
        <a:p>
          <a:endParaRPr lang="en-US"/>
        </a:p>
      </dgm:t>
    </dgm:pt>
    <dgm:pt modelId="{0110B04B-DBE6-4D5F-B8D4-B495A71BADD4}" type="sibTrans" cxnId="{BC1BA245-632A-43D9-A336-BBDF52013D7E}">
      <dgm:prSet/>
      <dgm:spPr/>
      <dgm:t>
        <a:bodyPr/>
        <a:lstStyle/>
        <a:p>
          <a:endParaRPr lang="en-US"/>
        </a:p>
      </dgm:t>
    </dgm:pt>
    <dgm:pt modelId="{CE5FE2C3-46A5-4438-B728-E40CB4DF5AB7}">
      <dgm:prSet/>
      <dgm:spPr>
        <a:xfrm>
          <a:off x="0" y="375035"/>
          <a:ext cx="7671816" cy="2394000"/>
        </a:xfrm>
        <a:prstGeom prst="rect">
          <a:avLst/>
        </a:prstGeom>
        <a:solidFill>
          <a:sysClr val="window" lastClr="FFFFFF">
            <a:alpha val="90000"/>
            <a:hueOff val="0"/>
            <a:satOff val="0"/>
            <a:lumOff val="0"/>
            <a:alphaOff val="0"/>
          </a:sysClr>
        </a:solidFill>
        <a:ln w="25400" cap="flat" cmpd="sng" algn="ctr">
          <a:solidFill>
            <a:srgbClr val="B32C16">
              <a:hueOff val="0"/>
              <a:satOff val="0"/>
              <a:lumOff val="0"/>
              <a:alphaOff val="0"/>
            </a:srgbClr>
          </a:solidFill>
          <a:prstDash val="solid"/>
        </a:ln>
        <a:effectLst/>
      </dgm:spPr>
      <dgm:t>
        <a:bodyPr/>
        <a:lstStyle/>
        <a:p>
          <a:pPr rtl="0"/>
          <a:r>
            <a:rPr lang="en-US" dirty="0" smtClean="0">
              <a:solidFill>
                <a:sysClr val="windowText" lastClr="000000">
                  <a:hueOff val="0"/>
                  <a:satOff val="0"/>
                  <a:lumOff val="0"/>
                  <a:alphaOff val="0"/>
                </a:sysClr>
              </a:solidFill>
              <a:latin typeface="Century Schoolbook"/>
              <a:ea typeface="+mn-ea"/>
              <a:cs typeface="+mn-cs"/>
            </a:rPr>
            <a:t>PV activities (e.g., collecting ADR data in a few hospitals or programs) take place without national coordination.</a:t>
          </a:r>
          <a:endParaRPr lang="en-US" dirty="0">
            <a:solidFill>
              <a:sysClr val="windowText" lastClr="000000">
                <a:hueOff val="0"/>
                <a:satOff val="0"/>
                <a:lumOff val="0"/>
                <a:alphaOff val="0"/>
              </a:sysClr>
            </a:solidFill>
            <a:latin typeface="Century Schoolbook"/>
            <a:ea typeface="+mn-ea"/>
            <a:cs typeface="+mn-cs"/>
          </a:endParaRPr>
        </a:p>
      </dgm:t>
    </dgm:pt>
    <dgm:pt modelId="{C092B1D7-F4CC-437C-B43C-ABA8624BA09C}" type="parTrans" cxnId="{4E4C6163-DCA1-4EFB-BB94-A816E3801A1C}">
      <dgm:prSet/>
      <dgm:spPr/>
      <dgm:t>
        <a:bodyPr/>
        <a:lstStyle/>
        <a:p>
          <a:endParaRPr lang="en-US"/>
        </a:p>
      </dgm:t>
    </dgm:pt>
    <dgm:pt modelId="{E944E85D-A1CC-4B21-9181-282D1E7E451C}" type="sibTrans" cxnId="{4E4C6163-DCA1-4EFB-BB94-A816E3801A1C}">
      <dgm:prSet/>
      <dgm:spPr/>
      <dgm:t>
        <a:bodyPr/>
        <a:lstStyle/>
        <a:p>
          <a:endParaRPr lang="en-US"/>
        </a:p>
      </dgm:t>
    </dgm:pt>
    <dgm:pt modelId="{F342C170-4EFB-490E-9E64-AFCFA8792203}">
      <dgm:prSet/>
      <dgm:spPr>
        <a:xfrm>
          <a:off x="0" y="3279437"/>
          <a:ext cx="7671816" cy="1615950"/>
        </a:xfrm>
        <a:prstGeom prst="rect">
          <a:avLst/>
        </a:prstGeom>
        <a:solidFill>
          <a:sysClr val="window" lastClr="FFFFFF">
            <a:alpha val="90000"/>
            <a:hueOff val="0"/>
            <a:satOff val="0"/>
            <a:lumOff val="0"/>
            <a:alphaOff val="0"/>
          </a:sysClr>
        </a:solidFill>
        <a:ln w="25400" cap="flat" cmpd="sng" algn="ctr">
          <a:solidFill>
            <a:srgbClr val="B32C16">
              <a:hueOff val="2375370"/>
              <a:satOff val="12794"/>
              <a:lumOff val="17452"/>
              <a:alphaOff val="0"/>
            </a:srgbClr>
          </a:solidFill>
          <a:prstDash val="solid"/>
        </a:ln>
        <a:effectLst/>
      </dgm:spPr>
      <dgm:t>
        <a:bodyPr/>
        <a:lstStyle/>
        <a:p>
          <a:pPr rtl="0"/>
          <a:r>
            <a:rPr lang="en-US" dirty="0" smtClean="0">
              <a:solidFill>
                <a:sysClr val="windowText" lastClr="000000">
                  <a:hueOff val="0"/>
                  <a:satOff val="0"/>
                  <a:lumOff val="0"/>
                  <a:alphaOff val="0"/>
                </a:sysClr>
              </a:solidFill>
              <a:latin typeface="Century Schoolbook"/>
              <a:ea typeface="+mn-ea"/>
              <a:cs typeface="+mn-cs"/>
            </a:rPr>
            <a:t>Limited capacity to generate signals and evaluate the risks without functioning spontaneous reporting programs</a:t>
          </a:r>
          <a:endParaRPr lang="en-US" dirty="0">
            <a:solidFill>
              <a:sysClr val="windowText" lastClr="000000">
                <a:hueOff val="0"/>
                <a:satOff val="0"/>
                <a:lumOff val="0"/>
                <a:alphaOff val="0"/>
              </a:sysClr>
            </a:solidFill>
            <a:latin typeface="Century Schoolbook"/>
            <a:ea typeface="+mn-ea"/>
            <a:cs typeface="+mn-cs"/>
          </a:endParaRPr>
        </a:p>
      </dgm:t>
    </dgm:pt>
    <dgm:pt modelId="{04A88836-EFF3-4B9C-8D6F-F6321FCCBBD8}" type="parTrans" cxnId="{100F6394-FFE9-40B9-B2BC-DCD78E0AAD46}">
      <dgm:prSet/>
      <dgm:spPr/>
      <dgm:t>
        <a:bodyPr/>
        <a:lstStyle/>
        <a:p>
          <a:endParaRPr lang="en-US"/>
        </a:p>
      </dgm:t>
    </dgm:pt>
    <dgm:pt modelId="{1FFDA284-1B79-4A2B-91D5-9DE2F052EB48}" type="sibTrans" cxnId="{100F6394-FFE9-40B9-B2BC-DCD78E0AAD46}">
      <dgm:prSet/>
      <dgm:spPr/>
      <dgm:t>
        <a:bodyPr/>
        <a:lstStyle/>
        <a:p>
          <a:endParaRPr lang="en-US"/>
        </a:p>
      </dgm:t>
    </dgm:pt>
    <dgm:pt modelId="{A5AAE098-1F50-442A-B47D-D7201836CB70}" type="pres">
      <dgm:prSet presAssocID="{E2E2BD70-88CD-4ABF-A27F-73CCE2CA710F}" presName="linear" presStyleCnt="0">
        <dgm:presLayoutVars>
          <dgm:dir/>
          <dgm:animLvl val="lvl"/>
          <dgm:resizeHandles val="exact"/>
        </dgm:presLayoutVars>
      </dgm:prSet>
      <dgm:spPr/>
      <dgm:t>
        <a:bodyPr/>
        <a:lstStyle/>
        <a:p>
          <a:endParaRPr lang="en-US"/>
        </a:p>
      </dgm:t>
    </dgm:pt>
    <dgm:pt modelId="{4A5F5919-6C44-4365-845D-8ECCCAE93171}" type="pres">
      <dgm:prSet presAssocID="{8FD16A75-1697-4B3E-9B00-F26C1D6B4C05}" presName="parentLin" presStyleCnt="0"/>
      <dgm:spPr/>
    </dgm:pt>
    <dgm:pt modelId="{B2138279-68BE-465D-BE0B-566C5AAC4560}" type="pres">
      <dgm:prSet presAssocID="{8FD16A75-1697-4B3E-9B00-F26C1D6B4C05}" presName="parentLeftMargin" presStyleLbl="node1" presStyleIdx="0" presStyleCnt="2"/>
      <dgm:spPr/>
      <dgm:t>
        <a:bodyPr/>
        <a:lstStyle/>
        <a:p>
          <a:endParaRPr lang="en-US"/>
        </a:p>
      </dgm:t>
    </dgm:pt>
    <dgm:pt modelId="{40A14F9D-72D0-4496-AAD7-EC4855AF398F}" type="pres">
      <dgm:prSet presAssocID="{8FD16A75-1697-4B3E-9B00-F26C1D6B4C05}" presName="parentText" presStyleLbl="node1" presStyleIdx="0" presStyleCnt="2">
        <dgm:presLayoutVars>
          <dgm:chMax val="0"/>
          <dgm:bulletEnabled val="1"/>
        </dgm:presLayoutVars>
      </dgm:prSet>
      <dgm:spPr/>
      <dgm:t>
        <a:bodyPr/>
        <a:lstStyle/>
        <a:p>
          <a:endParaRPr lang="en-US"/>
        </a:p>
      </dgm:t>
    </dgm:pt>
    <dgm:pt modelId="{5A4AAF53-FDA5-490A-BAC5-27E6D75576C2}" type="pres">
      <dgm:prSet presAssocID="{8FD16A75-1697-4B3E-9B00-F26C1D6B4C05}" presName="negativeSpace" presStyleCnt="0"/>
      <dgm:spPr/>
    </dgm:pt>
    <dgm:pt modelId="{4B174614-D7EA-4B17-B9D5-26C3FA47E744}" type="pres">
      <dgm:prSet presAssocID="{8FD16A75-1697-4B3E-9B00-F26C1D6B4C05}" presName="childText" presStyleLbl="conFgAcc1" presStyleIdx="0" presStyleCnt="2" custLinFactY="-128" custLinFactNeighborY="-100000">
        <dgm:presLayoutVars>
          <dgm:bulletEnabled val="1"/>
        </dgm:presLayoutVars>
      </dgm:prSet>
      <dgm:spPr/>
      <dgm:t>
        <a:bodyPr/>
        <a:lstStyle/>
        <a:p>
          <a:endParaRPr lang="en-US"/>
        </a:p>
      </dgm:t>
    </dgm:pt>
    <dgm:pt modelId="{CDF61037-A412-4201-B39F-A1DFEE8A45B3}" type="pres">
      <dgm:prSet presAssocID="{F9F221C1-F50F-4BEB-8A10-B66626E3A577}" presName="spaceBetweenRectangles" presStyleCnt="0"/>
      <dgm:spPr/>
    </dgm:pt>
    <dgm:pt modelId="{750F389A-2D76-4837-9CC1-84FAB0C2F70F}" type="pres">
      <dgm:prSet presAssocID="{35C980D4-5AF9-4F0A-B851-42FDC3C3E405}" presName="parentLin" presStyleCnt="0"/>
      <dgm:spPr/>
    </dgm:pt>
    <dgm:pt modelId="{07BBCC55-43FC-4D85-A61F-232AB5BE6DAE}" type="pres">
      <dgm:prSet presAssocID="{35C980D4-5AF9-4F0A-B851-42FDC3C3E405}" presName="parentLeftMargin" presStyleLbl="node1" presStyleIdx="0" presStyleCnt="2"/>
      <dgm:spPr/>
      <dgm:t>
        <a:bodyPr/>
        <a:lstStyle/>
        <a:p>
          <a:endParaRPr lang="en-US"/>
        </a:p>
      </dgm:t>
    </dgm:pt>
    <dgm:pt modelId="{9E46CC86-27A1-4B97-A560-DC71F52BC0D0}" type="pres">
      <dgm:prSet presAssocID="{35C980D4-5AF9-4F0A-B851-42FDC3C3E405}" presName="parentText" presStyleLbl="node1" presStyleIdx="1" presStyleCnt="2">
        <dgm:presLayoutVars>
          <dgm:chMax val="0"/>
          <dgm:bulletEnabled val="1"/>
        </dgm:presLayoutVars>
      </dgm:prSet>
      <dgm:spPr/>
      <dgm:t>
        <a:bodyPr/>
        <a:lstStyle/>
        <a:p>
          <a:endParaRPr lang="en-US"/>
        </a:p>
      </dgm:t>
    </dgm:pt>
    <dgm:pt modelId="{A20E0CCB-2C21-4015-B8E4-8671C4377B7D}" type="pres">
      <dgm:prSet presAssocID="{35C980D4-5AF9-4F0A-B851-42FDC3C3E405}" presName="negativeSpace" presStyleCnt="0"/>
      <dgm:spPr/>
    </dgm:pt>
    <dgm:pt modelId="{9ACC8C0E-F510-48EC-BC71-4AD38849555A}" type="pres">
      <dgm:prSet presAssocID="{35C980D4-5AF9-4F0A-B851-42FDC3C3E405}" presName="childText" presStyleLbl="conFgAcc1" presStyleIdx="1" presStyleCnt="2" custLinFactNeighborX="-939" custLinFactNeighborY="7737">
        <dgm:presLayoutVars>
          <dgm:bulletEnabled val="1"/>
        </dgm:presLayoutVars>
      </dgm:prSet>
      <dgm:spPr/>
      <dgm:t>
        <a:bodyPr/>
        <a:lstStyle/>
        <a:p>
          <a:endParaRPr lang="en-US"/>
        </a:p>
      </dgm:t>
    </dgm:pt>
  </dgm:ptLst>
  <dgm:cxnLst>
    <dgm:cxn modelId="{26E2FBF7-0301-4119-B63B-86820C2EE231}" type="presOf" srcId="{8FD16A75-1697-4B3E-9B00-F26C1D6B4C05}" destId="{B2138279-68BE-465D-BE0B-566C5AAC4560}" srcOrd="0" destOrd="0" presId="urn:microsoft.com/office/officeart/2005/8/layout/list1"/>
    <dgm:cxn modelId="{ECC908CC-1CC9-4179-9C7D-1E47F726E3B1}" type="presOf" srcId="{35C980D4-5AF9-4F0A-B851-42FDC3C3E405}" destId="{9E46CC86-27A1-4B97-A560-DC71F52BC0D0}" srcOrd="1" destOrd="0" presId="urn:microsoft.com/office/officeart/2005/8/layout/list1"/>
    <dgm:cxn modelId="{BEC8786C-4CE9-4D30-8809-CE1B3B92E550}" srcId="{8FD16A75-1697-4B3E-9B00-F26C1D6B4C05}" destId="{0FFFACAD-77DD-4F25-A8D7-E407A5348212}" srcOrd="2" destOrd="0" parTransId="{ACCDC920-A6EF-434D-A5AD-42BF7C3A153C}" sibTransId="{5FAEC7B7-FFEE-4157-A9CA-DD3544DEC9C9}"/>
    <dgm:cxn modelId="{3F414DC0-DC6B-40AD-AB04-2B243844CEBC}" srcId="{8FD16A75-1697-4B3E-9B00-F26C1D6B4C05}" destId="{53C1151A-0D20-4ABA-BE3F-0FA73946B331}" srcOrd="0" destOrd="0" parTransId="{3FE6BCF6-84C1-4402-A5F9-1E86D35D1151}" sibTransId="{E66424A0-4A7D-4149-96DC-B3EB8A1F2FB8}"/>
    <dgm:cxn modelId="{100F6394-FFE9-40B9-B2BC-DCD78E0AAD46}" srcId="{35C980D4-5AF9-4F0A-B851-42FDC3C3E405}" destId="{F342C170-4EFB-490E-9E64-AFCFA8792203}" srcOrd="1" destOrd="0" parTransId="{04A88836-EFF3-4B9C-8D6F-F6321FCCBBD8}" sibTransId="{1FFDA284-1B79-4A2B-91D5-9DE2F052EB48}"/>
    <dgm:cxn modelId="{08F3FF01-C80D-41E9-B658-0ED1E8AEF883}" type="presOf" srcId="{35C980D4-5AF9-4F0A-B851-42FDC3C3E405}" destId="{07BBCC55-43FC-4D85-A61F-232AB5BE6DAE}" srcOrd="0" destOrd="0" presId="urn:microsoft.com/office/officeart/2005/8/layout/list1"/>
    <dgm:cxn modelId="{4E4C6163-DCA1-4EFB-BB94-A816E3801A1C}" srcId="{8FD16A75-1697-4B3E-9B00-F26C1D6B4C05}" destId="{CE5FE2C3-46A5-4438-B728-E40CB4DF5AB7}" srcOrd="1" destOrd="0" parTransId="{C092B1D7-F4CC-437C-B43C-ABA8624BA09C}" sibTransId="{E944E85D-A1CC-4B21-9181-282D1E7E451C}"/>
    <dgm:cxn modelId="{A5C17190-5F53-4CCD-A485-02EC1EC2785B}" type="presOf" srcId="{F342C170-4EFB-490E-9E64-AFCFA8792203}" destId="{9ACC8C0E-F510-48EC-BC71-4AD38849555A}" srcOrd="0" destOrd="1" presId="urn:microsoft.com/office/officeart/2005/8/layout/list1"/>
    <dgm:cxn modelId="{EFB6A8F6-429D-40AD-AEDB-8D4EDA3407DE}" srcId="{35C980D4-5AF9-4F0A-B851-42FDC3C3E405}" destId="{08726A8D-6563-466A-9BB1-4724FF4673B3}" srcOrd="0" destOrd="0" parTransId="{31D4CAAF-4757-46D0-AC77-1C1E5BDDC029}" sibTransId="{50A189EB-DA0B-4462-807B-2308CA30AF49}"/>
    <dgm:cxn modelId="{4C78423D-6D10-4908-9C9E-82E18B73AB7E}" type="presOf" srcId="{E2E2BD70-88CD-4ABF-A27F-73CCE2CA710F}" destId="{A5AAE098-1F50-442A-B47D-D7201836CB70}" srcOrd="0" destOrd="0" presId="urn:microsoft.com/office/officeart/2005/8/layout/list1"/>
    <dgm:cxn modelId="{E5E9ABB9-28DE-4ED8-9908-77D6128AE304}" type="presOf" srcId="{08726A8D-6563-466A-9BB1-4724FF4673B3}" destId="{9ACC8C0E-F510-48EC-BC71-4AD38849555A}" srcOrd="0" destOrd="0" presId="urn:microsoft.com/office/officeart/2005/8/layout/list1"/>
    <dgm:cxn modelId="{A0BF6CC0-254A-4F07-A98A-42BC21CA2B53}" type="presOf" srcId="{7018BFDC-6138-417B-82DE-6B66EFD702BE}" destId="{9ACC8C0E-F510-48EC-BC71-4AD38849555A}" srcOrd="0" destOrd="2" presId="urn:microsoft.com/office/officeart/2005/8/layout/list1"/>
    <dgm:cxn modelId="{F1D4EDC5-6200-4F23-9ABE-AC8FE0E27343}" type="presOf" srcId="{0FFFACAD-77DD-4F25-A8D7-E407A5348212}" destId="{4B174614-D7EA-4B17-B9D5-26C3FA47E744}" srcOrd="0" destOrd="2" presId="urn:microsoft.com/office/officeart/2005/8/layout/list1"/>
    <dgm:cxn modelId="{BC1BA245-632A-43D9-A336-BBDF52013D7E}" srcId="{35C980D4-5AF9-4F0A-B851-42FDC3C3E405}" destId="{7018BFDC-6138-417B-82DE-6B66EFD702BE}" srcOrd="2" destOrd="0" parTransId="{45C17C7F-6685-4048-973B-12AFC92AA8D5}" sibTransId="{0110B04B-DBE6-4D5F-B8D4-B495A71BADD4}"/>
    <dgm:cxn modelId="{E09C997D-A2AD-42CA-B92F-0F9187C0E1D4}" type="presOf" srcId="{CE5FE2C3-46A5-4438-B728-E40CB4DF5AB7}" destId="{4B174614-D7EA-4B17-B9D5-26C3FA47E744}" srcOrd="0" destOrd="1" presId="urn:microsoft.com/office/officeart/2005/8/layout/list1"/>
    <dgm:cxn modelId="{EDE2F68A-D956-4731-B657-5E166232F86E}" srcId="{E2E2BD70-88CD-4ABF-A27F-73CCE2CA710F}" destId="{35C980D4-5AF9-4F0A-B851-42FDC3C3E405}" srcOrd="1" destOrd="0" parTransId="{53097912-F0FF-4107-AB69-FDF856D2CA96}" sibTransId="{4CF699C7-2E0F-4180-A7F3-C8CEDA3D7410}"/>
    <dgm:cxn modelId="{ACA56E6F-BD5D-4A22-88AC-BA58170E2EEB}" type="presOf" srcId="{8FD16A75-1697-4B3E-9B00-F26C1D6B4C05}" destId="{40A14F9D-72D0-4496-AAD7-EC4855AF398F}" srcOrd="1" destOrd="0" presId="urn:microsoft.com/office/officeart/2005/8/layout/list1"/>
    <dgm:cxn modelId="{75740558-B2AC-4C66-8275-6A3F9B4C3852}" type="presOf" srcId="{53C1151A-0D20-4ABA-BE3F-0FA73946B331}" destId="{4B174614-D7EA-4B17-B9D5-26C3FA47E744}" srcOrd="0" destOrd="0" presId="urn:microsoft.com/office/officeart/2005/8/layout/list1"/>
    <dgm:cxn modelId="{BF149847-52D0-472E-95C1-5E935A9C8077}" srcId="{E2E2BD70-88CD-4ABF-A27F-73CCE2CA710F}" destId="{8FD16A75-1697-4B3E-9B00-F26C1D6B4C05}" srcOrd="0" destOrd="0" parTransId="{6DE50D2B-2604-43BD-B01A-284806C19917}" sibTransId="{F9F221C1-F50F-4BEB-8A10-B66626E3A577}"/>
    <dgm:cxn modelId="{11F8014A-7141-4861-A88F-B7125AFFEAFD}" type="presParOf" srcId="{A5AAE098-1F50-442A-B47D-D7201836CB70}" destId="{4A5F5919-6C44-4365-845D-8ECCCAE93171}" srcOrd="0" destOrd="0" presId="urn:microsoft.com/office/officeart/2005/8/layout/list1"/>
    <dgm:cxn modelId="{38390B28-2DAA-4E96-B02C-7F1D15574F57}" type="presParOf" srcId="{4A5F5919-6C44-4365-845D-8ECCCAE93171}" destId="{B2138279-68BE-465D-BE0B-566C5AAC4560}" srcOrd="0" destOrd="0" presId="urn:microsoft.com/office/officeart/2005/8/layout/list1"/>
    <dgm:cxn modelId="{5BF0CF07-1C12-4E50-B704-2CCAA6B88A34}" type="presParOf" srcId="{4A5F5919-6C44-4365-845D-8ECCCAE93171}" destId="{40A14F9D-72D0-4496-AAD7-EC4855AF398F}" srcOrd="1" destOrd="0" presId="urn:microsoft.com/office/officeart/2005/8/layout/list1"/>
    <dgm:cxn modelId="{4C892E0C-5126-4C7A-A20F-5EE484B8B29C}" type="presParOf" srcId="{A5AAE098-1F50-442A-B47D-D7201836CB70}" destId="{5A4AAF53-FDA5-490A-BAC5-27E6D75576C2}" srcOrd="1" destOrd="0" presId="urn:microsoft.com/office/officeart/2005/8/layout/list1"/>
    <dgm:cxn modelId="{19A6BA1A-7772-465F-8BAB-6D171204E9AD}" type="presParOf" srcId="{A5AAE098-1F50-442A-B47D-D7201836CB70}" destId="{4B174614-D7EA-4B17-B9D5-26C3FA47E744}" srcOrd="2" destOrd="0" presId="urn:microsoft.com/office/officeart/2005/8/layout/list1"/>
    <dgm:cxn modelId="{99D06590-F851-4C2C-8EB4-629CD7294BE9}" type="presParOf" srcId="{A5AAE098-1F50-442A-B47D-D7201836CB70}" destId="{CDF61037-A412-4201-B39F-A1DFEE8A45B3}" srcOrd="3" destOrd="0" presId="urn:microsoft.com/office/officeart/2005/8/layout/list1"/>
    <dgm:cxn modelId="{C1927CD7-2DFE-4494-8AEC-73DC9953BB38}" type="presParOf" srcId="{A5AAE098-1F50-442A-B47D-D7201836CB70}" destId="{750F389A-2D76-4837-9CC1-84FAB0C2F70F}" srcOrd="4" destOrd="0" presId="urn:microsoft.com/office/officeart/2005/8/layout/list1"/>
    <dgm:cxn modelId="{029D097E-0C76-4399-9BA2-B44528901FD4}" type="presParOf" srcId="{750F389A-2D76-4837-9CC1-84FAB0C2F70F}" destId="{07BBCC55-43FC-4D85-A61F-232AB5BE6DAE}" srcOrd="0" destOrd="0" presId="urn:microsoft.com/office/officeart/2005/8/layout/list1"/>
    <dgm:cxn modelId="{0BB13CE5-C3E7-4F16-92BF-A3C99CA01CB4}" type="presParOf" srcId="{750F389A-2D76-4837-9CC1-84FAB0C2F70F}" destId="{9E46CC86-27A1-4B97-A560-DC71F52BC0D0}" srcOrd="1" destOrd="0" presId="urn:microsoft.com/office/officeart/2005/8/layout/list1"/>
    <dgm:cxn modelId="{509184D0-0E96-4161-891B-D2119717DA20}" type="presParOf" srcId="{A5AAE098-1F50-442A-B47D-D7201836CB70}" destId="{A20E0CCB-2C21-4015-B8E4-8671C4377B7D}" srcOrd="5" destOrd="0" presId="urn:microsoft.com/office/officeart/2005/8/layout/list1"/>
    <dgm:cxn modelId="{9AEBBD42-0555-4251-8770-1A20A482FE4F}" type="presParOf" srcId="{A5AAE098-1F50-442A-B47D-D7201836CB70}" destId="{9ACC8C0E-F510-48EC-BC71-4AD38849555A}"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A08252-6C02-4FE2-9E96-662623280447}"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E3AFE884-D1D9-4CB4-BA04-E25F6729574F}">
      <dgm:prSet custT="1"/>
      <dgm:spPr>
        <a:xfrm>
          <a:off x="373380" y="24269"/>
          <a:ext cx="6267295" cy="738000"/>
        </a:xfrm>
        <a:prstGeom prst="roundRect">
          <a:avLst/>
        </a:prstGeom>
        <a:solidFill>
          <a:srgbClr val="F5CD2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pPr rtl="0"/>
          <a:r>
            <a:rPr lang="en-US" sz="2000" dirty="0" smtClean="0">
              <a:solidFill>
                <a:sysClr val="window" lastClr="FFFFFF"/>
              </a:solidFill>
              <a:latin typeface="Century Schoolbook"/>
              <a:ea typeface="+mn-ea"/>
              <a:cs typeface="+mn-cs"/>
            </a:rPr>
            <a:t>Capacity to collect and evaluate safety data</a:t>
          </a:r>
          <a:endParaRPr lang="en-US" sz="2000" dirty="0">
            <a:solidFill>
              <a:sysClr val="window" lastClr="FFFFFF"/>
            </a:solidFill>
            <a:latin typeface="Century Schoolbook"/>
            <a:ea typeface="+mn-ea"/>
            <a:cs typeface="+mn-cs"/>
          </a:endParaRPr>
        </a:p>
      </dgm:t>
    </dgm:pt>
    <dgm:pt modelId="{72486C7F-1505-4573-AE74-6491236768ED}" type="parTrans" cxnId="{DB361BED-BB6E-4883-866D-398D60C3C809}">
      <dgm:prSet/>
      <dgm:spPr/>
      <dgm:t>
        <a:bodyPr/>
        <a:lstStyle/>
        <a:p>
          <a:endParaRPr lang="en-US" sz="1800"/>
        </a:p>
      </dgm:t>
    </dgm:pt>
    <dgm:pt modelId="{AE6E426D-64F8-4714-845D-47B27DD749A0}" type="sibTrans" cxnId="{DB361BED-BB6E-4883-866D-398D60C3C809}">
      <dgm:prSet/>
      <dgm:spPr/>
      <dgm:t>
        <a:bodyPr/>
        <a:lstStyle/>
        <a:p>
          <a:endParaRPr lang="en-US" sz="1800"/>
        </a:p>
      </dgm:t>
    </dgm:pt>
    <dgm:pt modelId="{A544577B-5521-476E-A66A-DA372276BEE7}">
      <dgm:prSet custT="1"/>
      <dgm:spPr>
        <a:xfrm>
          <a:off x="0" y="393269"/>
          <a:ext cx="7467600" cy="1890000"/>
        </a:xfrm>
        <a:prstGeom prst="rect">
          <a:avLst/>
        </a:prstGeom>
        <a:solidFill>
          <a:sysClr val="window" lastClr="FFFFFF">
            <a:alpha val="90000"/>
            <a:hueOff val="0"/>
            <a:satOff val="0"/>
            <a:lumOff val="0"/>
            <a:alphaOff val="0"/>
          </a:sysClr>
        </a:solidFill>
        <a:ln w="25400" cap="flat" cmpd="sng" algn="ctr">
          <a:solidFill>
            <a:srgbClr val="F5CD2D">
              <a:hueOff val="0"/>
              <a:satOff val="0"/>
              <a:lumOff val="0"/>
              <a:alphaOff val="0"/>
            </a:srgbClr>
          </a:solidFill>
          <a:prstDash val="solid"/>
        </a:ln>
        <a:effectLst/>
      </dgm:spPr>
      <dgm:t>
        <a:bodyPr/>
        <a:lstStyle/>
        <a:p>
          <a:pPr rtl="0"/>
          <a:r>
            <a:rPr lang="en-US" sz="1800" dirty="0" smtClean="0">
              <a:solidFill>
                <a:sysClr val="windowText" lastClr="000000">
                  <a:hueOff val="0"/>
                  <a:satOff val="0"/>
                  <a:lumOff val="0"/>
                  <a:alphaOff val="0"/>
                </a:sysClr>
              </a:solidFill>
              <a:latin typeface="Century Schoolbook"/>
              <a:ea typeface="+mn-ea"/>
              <a:cs typeface="+mn-cs"/>
            </a:rPr>
            <a:t>Organizational structure and policy framework to collect safety data, collate them in a national database, and evaluate the risks and benefits by both passive and active approaches</a:t>
          </a:r>
          <a:endParaRPr lang="en-US" sz="1800" dirty="0">
            <a:solidFill>
              <a:sysClr val="windowText" lastClr="000000">
                <a:hueOff val="0"/>
                <a:satOff val="0"/>
                <a:lumOff val="0"/>
                <a:alphaOff val="0"/>
              </a:sysClr>
            </a:solidFill>
            <a:latin typeface="Century Schoolbook"/>
            <a:ea typeface="+mn-ea"/>
            <a:cs typeface="+mn-cs"/>
          </a:endParaRPr>
        </a:p>
      </dgm:t>
    </dgm:pt>
    <dgm:pt modelId="{43928EAF-5137-4065-99B0-89E04C56F665}" type="parTrans" cxnId="{0979DF61-7A1E-4780-8ED8-25DB63F7CF5C}">
      <dgm:prSet/>
      <dgm:spPr/>
      <dgm:t>
        <a:bodyPr/>
        <a:lstStyle/>
        <a:p>
          <a:endParaRPr lang="en-US" sz="1800"/>
        </a:p>
      </dgm:t>
    </dgm:pt>
    <dgm:pt modelId="{A731EF64-2E9A-41F7-B47C-3737E42D21C4}" type="sibTrans" cxnId="{0979DF61-7A1E-4780-8ED8-25DB63F7CF5C}">
      <dgm:prSet/>
      <dgm:spPr/>
      <dgm:t>
        <a:bodyPr/>
        <a:lstStyle/>
        <a:p>
          <a:endParaRPr lang="en-US" sz="1800"/>
        </a:p>
      </dgm:t>
    </dgm:pt>
    <dgm:pt modelId="{7B0FB5F2-7D6D-4350-BC23-BB928E71D61C}">
      <dgm:prSet custT="1"/>
      <dgm:spPr>
        <a:xfrm>
          <a:off x="0" y="393269"/>
          <a:ext cx="7467600" cy="1890000"/>
        </a:xfrm>
        <a:prstGeom prst="rect">
          <a:avLst/>
        </a:prstGeom>
        <a:solidFill>
          <a:sysClr val="window" lastClr="FFFFFF">
            <a:alpha val="90000"/>
            <a:hueOff val="0"/>
            <a:satOff val="0"/>
            <a:lumOff val="0"/>
            <a:alphaOff val="0"/>
          </a:sysClr>
        </a:solidFill>
        <a:ln w="25400" cap="flat" cmpd="sng" algn="ctr">
          <a:solidFill>
            <a:srgbClr val="F5CD2D">
              <a:hueOff val="0"/>
              <a:satOff val="0"/>
              <a:lumOff val="0"/>
              <a:alphaOff val="0"/>
            </a:srgbClr>
          </a:solidFill>
          <a:prstDash val="solid"/>
        </a:ln>
        <a:effectLst/>
      </dgm:spPr>
      <dgm:t>
        <a:bodyPr/>
        <a:lstStyle/>
        <a:p>
          <a:pPr rtl="0"/>
          <a:r>
            <a:rPr lang="en-US" sz="1800" smtClean="0">
              <a:solidFill>
                <a:sysClr val="windowText" lastClr="000000">
                  <a:hueOff val="0"/>
                  <a:satOff val="0"/>
                  <a:lumOff val="0"/>
                  <a:alphaOff val="0"/>
                </a:sysClr>
              </a:solidFill>
              <a:latin typeface="Century Schoolbook"/>
              <a:ea typeface="+mn-ea"/>
              <a:cs typeface="+mn-cs"/>
            </a:rPr>
            <a:t>Tanzania, Ghana, Kenya</a:t>
          </a:r>
          <a:endParaRPr lang="en-US" sz="1800">
            <a:solidFill>
              <a:sysClr val="windowText" lastClr="000000">
                <a:hueOff val="0"/>
                <a:satOff val="0"/>
                <a:lumOff val="0"/>
                <a:alphaOff val="0"/>
              </a:sysClr>
            </a:solidFill>
            <a:latin typeface="Century Schoolbook"/>
            <a:ea typeface="+mn-ea"/>
            <a:cs typeface="+mn-cs"/>
          </a:endParaRPr>
        </a:p>
      </dgm:t>
    </dgm:pt>
    <dgm:pt modelId="{4E16B94E-2269-41C0-9718-4D4EC3195647}" type="parTrans" cxnId="{9051C964-0A00-4A0E-AD04-0D495DCF2A27}">
      <dgm:prSet/>
      <dgm:spPr/>
      <dgm:t>
        <a:bodyPr/>
        <a:lstStyle/>
        <a:p>
          <a:endParaRPr lang="en-US" sz="1800"/>
        </a:p>
      </dgm:t>
    </dgm:pt>
    <dgm:pt modelId="{94020657-6A26-466A-86C0-6BD2DDD700AF}" type="sibTrans" cxnId="{9051C964-0A00-4A0E-AD04-0D495DCF2A27}">
      <dgm:prSet/>
      <dgm:spPr/>
      <dgm:t>
        <a:bodyPr/>
        <a:lstStyle/>
        <a:p>
          <a:endParaRPr lang="en-US" sz="1800"/>
        </a:p>
      </dgm:t>
    </dgm:pt>
    <dgm:pt modelId="{C346803D-B099-4D1A-A22D-D29F8B438AE3}">
      <dgm:prSet custT="1"/>
      <dgm:spPr>
        <a:xfrm>
          <a:off x="373380" y="2418270"/>
          <a:ext cx="6411307" cy="738000"/>
        </a:xfrm>
        <a:prstGeom prst="roundRect">
          <a:avLst/>
        </a:prstGeom>
        <a:solidFill>
          <a:srgbClr val="33CC33"/>
        </a:solidFill>
        <a:ln w="25400" cap="flat" cmpd="sng" algn="ctr">
          <a:solidFill>
            <a:sysClr val="window" lastClr="FFFFFF">
              <a:hueOff val="0"/>
              <a:satOff val="0"/>
              <a:lumOff val="0"/>
              <a:alphaOff val="0"/>
            </a:sysClr>
          </a:solidFill>
          <a:prstDash val="solid"/>
        </a:ln>
        <a:effectLst/>
      </dgm:spPr>
      <dgm:t>
        <a:bodyPr/>
        <a:lstStyle/>
        <a:p>
          <a:pPr rtl="0"/>
          <a:r>
            <a:rPr lang="en-US" sz="2000" dirty="0" smtClean="0">
              <a:solidFill>
                <a:sysClr val="window" lastClr="FFFFFF"/>
              </a:solidFill>
              <a:latin typeface="Century Schoolbook"/>
              <a:ea typeface="+mn-ea"/>
              <a:cs typeface="+mn-cs"/>
            </a:rPr>
            <a:t>Adequate performing Pharmacovigilance systems</a:t>
          </a:r>
          <a:endParaRPr lang="en-US" sz="2000" dirty="0">
            <a:solidFill>
              <a:sysClr val="window" lastClr="FFFFFF"/>
            </a:solidFill>
            <a:latin typeface="Century Schoolbook"/>
            <a:ea typeface="+mn-ea"/>
            <a:cs typeface="+mn-cs"/>
          </a:endParaRPr>
        </a:p>
      </dgm:t>
    </dgm:pt>
    <dgm:pt modelId="{E602E6D9-4D10-4C91-93D1-0A957F60EAF8}" type="parTrans" cxnId="{982FE7AF-66CC-4660-AE8F-0B01FAB9C4C4}">
      <dgm:prSet/>
      <dgm:spPr/>
      <dgm:t>
        <a:bodyPr/>
        <a:lstStyle/>
        <a:p>
          <a:endParaRPr lang="en-US" sz="1800"/>
        </a:p>
      </dgm:t>
    </dgm:pt>
    <dgm:pt modelId="{C1CB29E5-80DF-4749-8BCB-86DB97D06DE6}" type="sibTrans" cxnId="{982FE7AF-66CC-4660-AE8F-0B01FAB9C4C4}">
      <dgm:prSet/>
      <dgm:spPr/>
      <dgm:t>
        <a:bodyPr/>
        <a:lstStyle/>
        <a:p>
          <a:endParaRPr lang="en-US" sz="1800"/>
        </a:p>
      </dgm:t>
    </dgm:pt>
    <dgm:pt modelId="{93CC64EE-0334-49D6-97F4-02BFA0B2FFCD}">
      <dgm:prSet custT="1"/>
      <dgm:spPr>
        <a:xfrm>
          <a:off x="0" y="2787270"/>
          <a:ext cx="7467600" cy="1653750"/>
        </a:xfrm>
        <a:prstGeom prst="rect">
          <a:avLst/>
        </a:prstGeom>
        <a:solidFill>
          <a:sysClr val="window" lastClr="FFFFFF">
            <a:alpha val="90000"/>
            <a:hueOff val="0"/>
            <a:satOff val="0"/>
            <a:lumOff val="0"/>
            <a:alphaOff val="0"/>
          </a:sysClr>
        </a:solidFill>
        <a:ln w="25400" cap="flat" cmpd="sng" algn="ctr">
          <a:solidFill>
            <a:srgbClr val="F5CD2D">
              <a:hueOff val="10412348"/>
              <a:satOff val="-59202"/>
              <a:lumOff val="19020"/>
              <a:alphaOff val="0"/>
            </a:srgbClr>
          </a:solidFill>
          <a:prstDash val="solid"/>
        </a:ln>
        <a:effectLst/>
      </dgm:spPr>
      <dgm:t>
        <a:bodyPr/>
        <a:lstStyle/>
        <a:p>
          <a:pPr rtl="0"/>
          <a:r>
            <a:rPr lang="en-US" sz="1800" dirty="0" smtClean="0">
              <a:solidFill>
                <a:sysClr val="windowText" lastClr="000000">
                  <a:hueOff val="0"/>
                  <a:satOff val="0"/>
                  <a:lumOff val="0"/>
                  <a:alphaOff val="0"/>
                </a:sysClr>
              </a:solidFill>
              <a:latin typeface="Century Schoolbook"/>
              <a:ea typeface="+mn-ea"/>
              <a:cs typeface="+mn-cs"/>
            </a:rPr>
            <a:t>Detect, evaluate, and prevent medicine safety issues. These countries have the capacity for passive and active surveillance activities, and risk evaluation </a:t>
          </a:r>
          <a:endParaRPr lang="en-US" sz="1800" dirty="0">
            <a:solidFill>
              <a:sysClr val="windowText" lastClr="000000">
                <a:hueOff val="0"/>
                <a:satOff val="0"/>
                <a:lumOff val="0"/>
                <a:alphaOff val="0"/>
              </a:sysClr>
            </a:solidFill>
            <a:latin typeface="Century Schoolbook"/>
            <a:ea typeface="+mn-ea"/>
            <a:cs typeface="+mn-cs"/>
          </a:endParaRPr>
        </a:p>
      </dgm:t>
    </dgm:pt>
    <dgm:pt modelId="{66048A6E-D242-4AC9-B725-8B0B3B0A6CC4}" type="parTrans" cxnId="{C33F5A38-99E1-4BCF-998D-7D41B8A3DE07}">
      <dgm:prSet/>
      <dgm:spPr/>
      <dgm:t>
        <a:bodyPr/>
        <a:lstStyle/>
        <a:p>
          <a:endParaRPr lang="en-US" sz="1800"/>
        </a:p>
      </dgm:t>
    </dgm:pt>
    <dgm:pt modelId="{D8165906-4397-4581-AE9C-72C2D2EBB6C1}" type="sibTrans" cxnId="{C33F5A38-99E1-4BCF-998D-7D41B8A3DE07}">
      <dgm:prSet/>
      <dgm:spPr/>
      <dgm:t>
        <a:bodyPr/>
        <a:lstStyle/>
        <a:p>
          <a:endParaRPr lang="en-US" sz="1800"/>
        </a:p>
      </dgm:t>
    </dgm:pt>
    <dgm:pt modelId="{77171581-9F75-45AA-B062-ED628127A809}">
      <dgm:prSet custT="1"/>
      <dgm:spPr>
        <a:xfrm>
          <a:off x="0" y="2787270"/>
          <a:ext cx="7467600" cy="1653750"/>
        </a:xfrm>
        <a:prstGeom prst="rect">
          <a:avLst/>
        </a:prstGeom>
        <a:solidFill>
          <a:sysClr val="window" lastClr="FFFFFF">
            <a:alpha val="90000"/>
            <a:hueOff val="0"/>
            <a:satOff val="0"/>
            <a:lumOff val="0"/>
            <a:alphaOff val="0"/>
          </a:sysClr>
        </a:solidFill>
        <a:ln w="25400" cap="flat" cmpd="sng" algn="ctr">
          <a:solidFill>
            <a:srgbClr val="F5CD2D">
              <a:hueOff val="10412348"/>
              <a:satOff val="-59202"/>
              <a:lumOff val="19020"/>
              <a:alphaOff val="0"/>
            </a:srgbClr>
          </a:solidFill>
          <a:prstDash val="solid"/>
        </a:ln>
        <a:effectLst/>
      </dgm:spPr>
      <dgm:t>
        <a:bodyPr/>
        <a:lstStyle/>
        <a:p>
          <a:pPr rtl="0"/>
          <a:r>
            <a:rPr lang="en-US" sz="1800" dirty="0" smtClean="0">
              <a:solidFill>
                <a:sysClr val="windowText" lastClr="000000">
                  <a:hueOff val="0"/>
                  <a:satOff val="0"/>
                  <a:lumOff val="0"/>
                  <a:alphaOff val="0"/>
                </a:sysClr>
              </a:solidFill>
              <a:latin typeface="Century Schoolbook"/>
              <a:ea typeface="+mn-ea"/>
              <a:cs typeface="+mn-cs"/>
            </a:rPr>
            <a:t>South Africa, Namibia, Nigeria, and Uganda</a:t>
          </a:r>
          <a:endParaRPr lang="en-US" sz="1800" dirty="0">
            <a:solidFill>
              <a:sysClr val="windowText" lastClr="000000">
                <a:hueOff val="0"/>
                <a:satOff val="0"/>
                <a:lumOff val="0"/>
                <a:alphaOff val="0"/>
              </a:sysClr>
            </a:solidFill>
            <a:latin typeface="Century Schoolbook"/>
            <a:ea typeface="+mn-ea"/>
            <a:cs typeface="+mn-cs"/>
          </a:endParaRPr>
        </a:p>
      </dgm:t>
    </dgm:pt>
    <dgm:pt modelId="{58D5C35F-A845-402A-A625-4F651746697E}" type="parTrans" cxnId="{B9B96569-54C7-440E-9509-4435E31E680A}">
      <dgm:prSet/>
      <dgm:spPr/>
      <dgm:t>
        <a:bodyPr/>
        <a:lstStyle/>
        <a:p>
          <a:endParaRPr lang="en-US" sz="1800"/>
        </a:p>
      </dgm:t>
    </dgm:pt>
    <dgm:pt modelId="{67795E8E-63DD-4289-A0BF-7DBD232A1003}" type="sibTrans" cxnId="{B9B96569-54C7-440E-9509-4435E31E680A}">
      <dgm:prSet/>
      <dgm:spPr/>
      <dgm:t>
        <a:bodyPr/>
        <a:lstStyle/>
        <a:p>
          <a:endParaRPr lang="en-US" sz="1800"/>
        </a:p>
      </dgm:t>
    </dgm:pt>
    <dgm:pt modelId="{3DC58EE3-5C2F-4ED2-88C8-E02B26E66FA6}" type="pres">
      <dgm:prSet presAssocID="{08A08252-6C02-4FE2-9E96-662623280447}" presName="linear" presStyleCnt="0">
        <dgm:presLayoutVars>
          <dgm:dir/>
          <dgm:animLvl val="lvl"/>
          <dgm:resizeHandles val="exact"/>
        </dgm:presLayoutVars>
      </dgm:prSet>
      <dgm:spPr/>
      <dgm:t>
        <a:bodyPr/>
        <a:lstStyle/>
        <a:p>
          <a:endParaRPr lang="en-US"/>
        </a:p>
      </dgm:t>
    </dgm:pt>
    <dgm:pt modelId="{2C903556-7ABB-4C91-B8C9-C87744C2CF8C}" type="pres">
      <dgm:prSet presAssocID="{E3AFE884-D1D9-4CB4-BA04-E25F6729574F}" presName="parentLin" presStyleCnt="0"/>
      <dgm:spPr/>
    </dgm:pt>
    <dgm:pt modelId="{EBFFB255-3FA4-4499-81B8-6EC681D569AB}" type="pres">
      <dgm:prSet presAssocID="{E3AFE884-D1D9-4CB4-BA04-E25F6729574F}" presName="parentLeftMargin" presStyleLbl="node1" presStyleIdx="0" presStyleCnt="2"/>
      <dgm:spPr/>
      <dgm:t>
        <a:bodyPr/>
        <a:lstStyle/>
        <a:p>
          <a:endParaRPr lang="en-US"/>
        </a:p>
      </dgm:t>
    </dgm:pt>
    <dgm:pt modelId="{AE17D2E0-13A9-4194-847C-945C89B3D9DC}" type="pres">
      <dgm:prSet presAssocID="{E3AFE884-D1D9-4CB4-BA04-E25F6729574F}" presName="parentText" presStyleLbl="node1" presStyleIdx="0" presStyleCnt="2" custScaleX="119895">
        <dgm:presLayoutVars>
          <dgm:chMax val="0"/>
          <dgm:bulletEnabled val="1"/>
        </dgm:presLayoutVars>
      </dgm:prSet>
      <dgm:spPr/>
      <dgm:t>
        <a:bodyPr/>
        <a:lstStyle/>
        <a:p>
          <a:endParaRPr lang="en-US"/>
        </a:p>
      </dgm:t>
    </dgm:pt>
    <dgm:pt modelId="{51C69AD3-7D0B-407A-BD92-30CEA383F4F1}" type="pres">
      <dgm:prSet presAssocID="{E3AFE884-D1D9-4CB4-BA04-E25F6729574F}" presName="negativeSpace" presStyleCnt="0"/>
      <dgm:spPr/>
    </dgm:pt>
    <dgm:pt modelId="{C144E637-318A-4324-8B03-75D468418512}" type="pres">
      <dgm:prSet presAssocID="{E3AFE884-D1D9-4CB4-BA04-E25F6729574F}" presName="childText" presStyleLbl="conFgAcc1" presStyleIdx="0" presStyleCnt="2">
        <dgm:presLayoutVars>
          <dgm:bulletEnabled val="1"/>
        </dgm:presLayoutVars>
      </dgm:prSet>
      <dgm:spPr/>
      <dgm:t>
        <a:bodyPr/>
        <a:lstStyle/>
        <a:p>
          <a:endParaRPr lang="en-US"/>
        </a:p>
      </dgm:t>
    </dgm:pt>
    <dgm:pt modelId="{60D1F20B-4F4B-4F31-BAC6-601070D394A8}" type="pres">
      <dgm:prSet presAssocID="{AE6E426D-64F8-4714-845D-47B27DD749A0}" presName="spaceBetweenRectangles" presStyleCnt="0"/>
      <dgm:spPr/>
    </dgm:pt>
    <dgm:pt modelId="{246E657D-1E73-4270-8746-F0DCBBDE23E5}" type="pres">
      <dgm:prSet presAssocID="{C346803D-B099-4D1A-A22D-D29F8B438AE3}" presName="parentLin" presStyleCnt="0"/>
      <dgm:spPr/>
    </dgm:pt>
    <dgm:pt modelId="{2CD78571-4689-4741-BBC0-F31253227940}" type="pres">
      <dgm:prSet presAssocID="{C346803D-B099-4D1A-A22D-D29F8B438AE3}" presName="parentLeftMargin" presStyleLbl="node1" presStyleIdx="0" presStyleCnt="2"/>
      <dgm:spPr/>
      <dgm:t>
        <a:bodyPr/>
        <a:lstStyle/>
        <a:p>
          <a:endParaRPr lang="en-US"/>
        </a:p>
      </dgm:t>
    </dgm:pt>
    <dgm:pt modelId="{2DEF11AC-E4F0-4D5E-A75A-79313FA20EF7}" type="pres">
      <dgm:prSet presAssocID="{C346803D-B099-4D1A-A22D-D29F8B438AE3}" presName="parentText" presStyleLbl="node1" presStyleIdx="1" presStyleCnt="2" custScaleX="122650">
        <dgm:presLayoutVars>
          <dgm:chMax val="0"/>
          <dgm:bulletEnabled val="1"/>
        </dgm:presLayoutVars>
      </dgm:prSet>
      <dgm:spPr/>
      <dgm:t>
        <a:bodyPr/>
        <a:lstStyle/>
        <a:p>
          <a:endParaRPr lang="en-US"/>
        </a:p>
      </dgm:t>
    </dgm:pt>
    <dgm:pt modelId="{6AE5BBD1-E17B-48DA-A4D8-E102A9F143EE}" type="pres">
      <dgm:prSet presAssocID="{C346803D-B099-4D1A-A22D-D29F8B438AE3}" presName="negativeSpace" presStyleCnt="0"/>
      <dgm:spPr/>
    </dgm:pt>
    <dgm:pt modelId="{67EFF84F-890A-4C7B-B608-2047A9E37050}" type="pres">
      <dgm:prSet presAssocID="{C346803D-B099-4D1A-A22D-D29F8B438AE3}" presName="childText" presStyleLbl="conFgAcc1" presStyleIdx="1" presStyleCnt="2">
        <dgm:presLayoutVars>
          <dgm:bulletEnabled val="1"/>
        </dgm:presLayoutVars>
      </dgm:prSet>
      <dgm:spPr/>
      <dgm:t>
        <a:bodyPr/>
        <a:lstStyle/>
        <a:p>
          <a:endParaRPr lang="en-US"/>
        </a:p>
      </dgm:t>
    </dgm:pt>
  </dgm:ptLst>
  <dgm:cxnLst>
    <dgm:cxn modelId="{11CC418B-DA9F-4C42-B155-BA172A3F8EAE}" type="presOf" srcId="{77171581-9F75-45AA-B062-ED628127A809}" destId="{67EFF84F-890A-4C7B-B608-2047A9E37050}" srcOrd="0" destOrd="1" presId="urn:microsoft.com/office/officeart/2005/8/layout/list1"/>
    <dgm:cxn modelId="{7299254B-EB8E-4712-9284-11581033A289}" type="presOf" srcId="{E3AFE884-D1D9-4CB4-BA04-E25F6729574F}" destId="{EBFFB255-3FA4-4499-81B8-6EC681D569AB}" srcOrd="0" destOrd="0" presId="urn:microsoft.com/office/officeart/2005/8/layout/list1"/>
    <dgm:cxn modelId="{5F639515-541A-4D09-BB74-BAECE828C7BE}" type="presOf" srcId="{E3AFE884-D1D9-4CB4-BA04-E25F6729574F}" destId="{AE17D2E0-13A9-4194-847C-945C89B3D9DC}" srcOrd="1" destOrd="0" presId="urn:microsoft.com/office/officeart/2005/8/layout/list1"/>
    <dgm:cxn modelId="{27FD42D4-B814-46F3-8EBD-E57673DEB149}" type="presOf" srcId="{08A08252-6C02-4FE2-9E96-662623280447}" destId="{3DC58EE3-5C2F-4ED2-88C8-E02B26E66FA6}" srcOrd="0" destOrd="0" presId="urn:microsoft.com/office/officeart/2005/8/layout/list1"/>
    <dgm:cxn modelId="{B496B3DD-CB63-4EB0-91F3-DC33F180B5B5}" type="presOf" srcId="{C346803D-B099-4D1A-A22D-D29F8B438AE3}" destId="{2CD78571-4689-4741-BBC0-F31253227940}" srcOrd="0" destOrd="0" presId="urn:microsoft.com/office/officeart/2005/8/layout/list1"/>
    <dgm:cxn modelId="{982FE7AF-66CC-4660-AE8F-0B01FAB9C4C4}" srcId="{08A08252-6C02-4FE2-9E96-662623280447}" destId="{C346803D-B099-4D1A-A22D-D29F8B438AE3}" srcOrd="1" destOrd="0" parTransId="{E602E6D9-4D10-4C91-93D1-0A957F60EAF8}" sibTransId="{C1CB29E5-80DF-4749-8BCB-86DB97D06DE6}"/>
    <dgm:cxn modelId="{0979DF61-7A1E-4780-8ED8-25DB63F7CF5C}" srcId="{E3AFE884-D1D9-4CB4-BA04-E25F6729574F}" destId="{A544577B-5521-476E-A66A-DA372276BEE7}" srcOrd="0" destOrd="0" parTransId="{43928EAF-5137-4065-99B0-89E04C56F665}" sibTransId="{A731EF64-2E9A-41F7-B47C-3737E42D21C4}"/>
    <dgm:cxn modelId="{BE20A190-9700-4133-8A50-141386CE851C}" type="presOf" srcId="{A544577B-5521-476E-A66A-DA372276BEE7}" destId="{C144E637-318A-4324-8B03-75D468418512}" srcOrd="0" destOrd="0" presId="urn:microsoft.com/office/officeart/2005/8/layout/list1"/>
    <dgm:cxn modelId="{583EDBB9-8017-4396-BD5C-F1B7188FC29A}" type="presOf" srcId="{C346803D-B099-4D1A-A22D-D29F8B438AE3}" destId="{2DEF11AC-E4F0-4D5E-A75A-79313FA20EF7}" srcOrd="1" destOrd="0" presId="urn:microsoft.com/office/officeart/2005/8/layout/list1"/>
    <dgm:cxn modelId="{DB361BED-BB6E-4883-866D-398D60C3C809}" srcId="{08A08252-6C02-4FE2-9E96-662623280447}" destId="{E3AFE884-D1D9-4CB4-BA04-E25F6729574F}" srcOrd="0" destOrd="0" parTransId="{72486C7F-1505-4573-AE74-6491236768ED}" sibTransId="{AE6E426D-64F8-4714-845D-47B27DD749A0}"/>
    <dgm:cxn modelId="{B9B96569-54C7-440E-9509-4435E31E680A}" srcId="{C346803D-B099-4D1A-A22D-D29F8B438AE3}" destId="{77171581-9F75-45AA-B062-ED628127A809}" srcOrd="1" destOrd="0" parTransId="{58D5C35F-A845-402A-A625-4F651746697E}" sibTransId="{67795E8E-63DD-4289-A0BF-7DBD232A1003}"/>
    <dgm:cxn modelId="{2A9D40A6-F759-4F83-A677-A372B7CDBF7B}" type="presOf" srcId="{93CC64EE-0334-49D6-97F4-02BFA0B2FFCD}" destId="{67EFF84F-890A-4C7B-B608-2047A9E37050}" srcOrd="0" destOrd="0" presId="urn:microsoft.com/office/officeart/2005/8/layout/list1"/>
    <dgm:cxn modelId="{ADC0878D-5CA0-4127-A556-7C38A09DF42D}" type="presOf" srcId="{7B0FB5F2-7D6D-4350-BC23-BB928E71D61C}" destId="{C144E637-318A-4324-8B03-75D468418512}" srcOrd="0" destOrd="1" presId="urn:microsoft.com/office/officeart/2005/8/layout/list1"/>
    <dgm:cxn modelId="{C33F5A38-99E1-4BCF-998D-7D41B8A3DE07}" srcId="{C346803D-B099-4D1A-A22D-D29F8B438AE3}" destId="{93CC64EE-0334-49D6-97F4-02BFA0B2FFCD}" srcOrd="0" destOrd="0" parTransId="{66048A6E-D242-4AC9-B725-8B0B3B0A6CC4}" sibTransId="{D8165906-4397-4581-AE9C-72C2D2EBB6C1}"/>
    <dgm:cxn modelId="{9051C964-0A00-4A0E-AD04-0D495DCF2A27}" srcId="{E3AFE884-D1D9-4CB4-BA04-E25F6729574F}" destId="{7B0FB5F2-7D6D-4350-BC23-BB928E71D61C}" srcOrd="1" destOrd="0" parTransId="{4E16B94E-2269-41C0-9718-4D4EC3195647}" sibTransId="{94020657-6A26-466A-86C0-6BD2DDD700AF}"/>
    <dgm:cxn modelId="{E474AC91-DBE3-4038-A2CE-2CBA25F5BC9D}" type="presParOf" srcId="{3DC58EE3-5C2F-4ED2-88C8-E02B26E66FA6}" destId="{2C903556-7ABB-4C91-B8C9-C87744C2CF8C}" srcOrd="0" destOrd="0" presId="urn:microsoft.com/office/officeart/2005/8/layout/list1"/>
    <dgm:cxn modelId="{458BE954-CB7C-44A1-81A2-7B0FC4CBFB3B}" type="presParOf" srcId="{2C903556-7ABB-4C91-B8C9-C87744C2CF8C}" destId="{EBFFB255-3FA4-4499-81B8-6EC681D569AB}" srcOrd="0" destOrd="0" presId="urn:microsoft.com/office/officeart/2005/8/layout/list1"/>
    <dgm:cxn modelId="{342A84B2-C8B8-4D79-A412-AEE1B121B086}" type="presParOf" srcId="{2C903556-7ABB-4C91-B8C9-C87744C2CF8C}" destId="{AE17D2E0-13A9-4194-847C-945C89B3D9DC}" srcOrd="1" destOrd="0" presId="urn:microsoft.com/office/officeart/2005/8/layout/list1"/>
    <dgm:cxn modelId="{A72A3107-8073-4A25-A741-829DD08351F2}" type="presParOf" srcId="{3DC58EE3-5C2F-4ED2-88C8-E02B26E66FA6}" destId="{51C69AD3-7D0B-407A-BD92-30CEA383F4F1}" srcOrd="1" destOrd="0" presId="urn:microsoft.com/office/officeart/2005/8/layout/list1"/>
    <dgm:cxn modelId="{C526D709-6C00-4FED-92FE-5BF587FB7831}" type="presParOf" srcId="{3DC58EE3-5C2F-4ED2-88C8-E02B26E66FA6}" destId="{C144E637-318A-4324-8B03-75D468418512}" srcOrd="2" destOrd="0" presId="urn:microsoft.com/office/officeart/2005/8/layout/list1"/>
    <dgm:cxn modelId="{6A09E8E9-A796-429A-BBF1-7C0212C07997}" type="presParOf" srcId="{3DC58EE3-5C2F-4ED2-88C8-E02B26E66FA6}" destId="{60D1F20B-4F4B-4F31-BAC6-601070D394A8}" srcOrd="3" destOrd="0" presId="urn:microsoft.com/office/officeart/2005/8/layout/list1"/>
    <dgm:cxn modelId="{CCD042B4-544F-40B3-BCD0-7E3E21D08A9F}" type="presParOf" srcId="{3DC58EE3-5C2F-4ED2-88C8-E02B26E66FA6}" destId="{246E657D-1E73-4270-8746-F0DCBBDE23E5}" srcOrd="4" destOrd="0" presId="urn:microsoft.com/office/officeart/2005/8/layout/list1"/>
    <dgm:cxn modelId="{35BEFEE4-CAA7-4E76-ABBD-A8B15CD5552E}" type="presParOf" srcId="{246E657D-1E73-4270-8746-F0DCBBDE23E5}" destId="{2CD78571-4689-4741-BBC0-F31253227940}" srcOrd="0" destOrd="0" presId="urn:microsoft.com/office/officeart/2005/8/layout/list1"/>
    <dgm:cxn modelId="{E81715F6-1D53-4FA0-A36C-2674D20EAEB6}" type="presParOf" srcId="{246E657D-1E73-4270-8746-F0DCBBDE23E5}" destId="{2DEF11AC-E4F0-4D5E-A75A-79313FA20EF7}" srcOrd="1" destOrd="0" presId="urn:microsoft.com/office/officeart/2005/8/layout/list1"/>
    <dgm:cxn modelId="{84B40565-4C32-4546-B999-631C3893E2AD}" type="presParOf" srcId="{3DC58EE3-5C2F-4ED2-88C8-E02B26E66FA6}" destId="{6AE5BBD1-E17B-48DA-A4D8-E102A9F143EE}" srcOrd="5" destOrd="0" presId="urn:microsoft.com/office/officeart/2005/8/layout/list1"/>
    <dgm:cxn modelId="{D1564EE3-0896-46E2-BDA3-D6F7438DDAA1}" type="presParOf" srcId="{3DC58EE3-5C2F-4ED2-88C8-E02B26E66FA6}" destId="{67EFF84F-890A-4C7B-B608-2047A9E37050}"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174614-D7EA-4B17-B9D5-26C3FA47E744}">
      <dsp:nvSpPr>
        <dsp:cNvPr id="0" name=""/>
        <dsp:cNvSpPr/>
      </dsp:nvSpPr>
      <dsp:spPr>
        <a:xfrm>
          <a:off x="0" y="432049"/>
          <a:ext cx="7671816" cy="2324700"/>
        </a:xfrm>
        <a:prstGeom prst="rect">
          <a:avLst/>
        </a:prstGeom>
        <a:solidFill>
          <a:sysClr val="window" lastClr="FFFFFF">
            <a:alpha val="90000"/>
            <a:hueOff val="0"/>
            <a:satOff val="0"/>
            <a:lumOff val="0"/>
            <a:alphaOff val="0"/>
          </a:sysClr>
        </a:solidFill>
        <a:ln w="25400" cap="flat" cmpd="sng" algn="ctr">
          <a:solidFill>
            <a:srgbClr val="B32C16">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5418" tIns="374904" rIns="595418" bIns="128016" numCol="1" spcCol="1270" anchor="t" anchorCtr="0">
          <a:noAutofit/>
        </a:bodyPr>
        <a:lstStyle/>
        <a:p>
          <a:pPr marL="171450" lvl="1" indent="-171450" algn="l" defTabSz="800100" rtl="0">
            <a:lnSpc>
              <a:spcPct val="90000"/>
            </a:lnSpc>
            <a:spcBef>
              <a:spcPct val="0"/>
            </a:spcBef>
            <a:spcAft>
              <a:spcPct val="15000"/>
            </a:spcAft>
            <a:buChar char="••"/>
          </a:pPr>
          <a:r>
            <a:rPr lang="en-US" sz="1800" kern="1200" dirty="0" smtClean="0">
              <a:solidFill>
                <a:sysClr val="windowText" lastClr="000000">
                  <a:hueOff val="0"/>
                  <a:satOff val="0"/>
                  <a:lumOff val="0"/>
                  <a:alphaOff val="0"/>
                </a:sysClr>
              </a:solidFill>
              <a:latin typeface="Century Schoolbook"/>
              <a:ea typeface="+mn-ea"/>
              <a:cs typeface="+mn-cs"/>
            </a:rPr>
            <a:t>There are no legal or structural frameworks for PV systems and no coordinated passive or active surveillance in these countries</a:t>
          </a:r>
          <a:endParaRPr lang="en-US" sz="1800" kern="1200" dirty="0">
            <a:solidFill>
              <a:sysClr val="windowText" lastClr="000000">
                <a:hueOff val="0"/>
                <a:satOff val="0"/>
                <a:lumOff val="0"/>
                <a:alphaOff val="0"/>
              </a:sysClr>
            </a:solidFill>
            <a:latin typeface="Century Schoolbook"/>
            <a:ea typeface="+mn-ea"/>
            <a:cs typeface="+mn-cs"/>
          </a:endParaRPr>
        </a:p>
        <a:p>
          <a:pPr marL="171450" lvl="1" indent="-171450" algn="l" defTabSz="800100" rtl="0">
            <a:lnSpc>
              <a:spcPct val="90000"/>
            </a:lnSpc>
            <a:spcBef>
              <a:spcPct val="0"/>
            </a:spcBef>
            <a:spcAft>
              <a:spcPct val="15000"/>
            </a:spcAft>
            <a:buChar char="••"/>
          </a:pPr>
          <a:r>
            <a:rPr lang="en-US" sz="1800" kern="1200" dirty="0" smtClean="0">
              <a:solidFill>
                <a:sysClr val="windowText" lastClr="000000">
                  <a:hueOff val="0"/>
                  <a:satOff val="0"/>
                  <a:lumOff val="0"/>
                  <a:alphaOff val="0"/>
                </a:sysClr>
              </a:solidFill>
              <a:latin typeface="Century Schoolbook"/>
              <a:ea typeface="+mn-ea"/>
              <a:cs typeface="+mn-cs"/>
            </a:rPr>
            <a:t>PV activities (e.g., collecting ADR data in a few hospitals or programs) take place without national coordination.</a:t>
          </a:r>
          <a:endParaRPr lang="en-US" sz="1800" kern="1200" dirty="0">
            <a:solidFill>
              <a:sysClr val="windowText" lastClr="000000">
                <a:hueOff val="0"/>
                <a:satOff val="0"/>
                <a:lumOff val="0"/>
                <a:alphaOff val="0"/>
              </a:sysClr>
            </a:solidFill>
            <a:latin typeface="Century Schoolbook"/>
            <a:ea typeface="+mn-ea"/>
            <a:cs typeface="+mn-cs"/>
          </a:endParaRPr>
        </a:p>
        <a:p>
          <a:pPr marL="171450" lvl="1" indent="-171450" algn="l" defTabSz="800100" rtl="0">
            <a:lnSpc>
              <a:spcPct val="90000"/>
            </a:lnSpc>
            <a:spcBef>
              <a:spcPct val="0"/>
            </a:spcBef>
            <a:spcAft>
              <a:spcPct val="15000"/>
            </a:spcAft>
            <a:buChar char="••"/>
          </a:pPr>
          <a:r>
            <a:rPr lang="en-US" sz="1800" kern="1200" dirty="0" smtClean="0">
              <a:solidFill>
                <a:sysClr val="windowText" lastClr="000000">
                  <a:hueOff val="0"/>
                  <a:satOff val="0"/>
                  <a:lumOff val="0"/>
                  <a:alphaOff val="0"/>
                </a:sysClr>
              </a:solidFill>
              <a:latin typeface="Century Schoolbook"/>
              <a:ea typeface="+mn-ea"/>
              <a:cs typeface="+mn-cs"/>
            </a:rPr>
            <a:t>Majority of SSA countries- Democratic Republic of Congo, Cameroon, Burkina Faso.</a:t>
          </a:r>
          <a:endParaRPr lang="en-US" sz="1800" kern="1200" dirty="0">
            <a:solidFill>
              <a:sysClr val="windowText" lastClr="000000">
                <a:hueOff val="0"/>
                <a:satOff val="0"/>
                <a:lumOff val="0"/>
                <a:alphaOff val="0"/>
              </a:sysClr>
            </a:solidFill>
            <a:latin typeface="Century Schoolbook"/>
            <a:ea typeface="+mn-ea"/>
            <a:cs typeface="+mn-cs"/>
          </a:endParaRPr>
        </a:p>
      </dsp:txBody>
      <dsp:txXfrm>
        <a:off x="0" y="432049"/>
        <a:ext cx="7671816" cy="2324700"/>
      </dsp:txXfrm>
    </dsp:sp>
    <dsp:sp modelId="{40A14F9D-72D0-4496-AAD7-EC4855AF398F}">
      <dsp:nvSpPr>
        <dsp:cNvPr id="0" name=""/>
        <dsp:cNvSpPr/>
      </dsp:nvSpPr>
      <dsp:spPr>
        <a:xfrm>
          <a:off x="383590" y="266544"/>
          <a:ext cx="5370271" cy="531360"/>
        </a:xfrm>
        <a:prstGeom prst="roundRect">
          <a:avLst/>
        </a:prstGeom>
        <a:solidFill>
          <a:srgbClr val="B32C16">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2983" tIns="0" rIns="202983" bIns="0" numCol="1" spcCol="1270" anchor="ctr" anchorCtr="0">
          <a:noAutofit/>
        </a:bodyPr>
        <a:lstStyle/>
        <a:p>
          <a:pPr lvl="0" algn="l" defTabSz="889000" rtl="0">
            <a:lnSpc>
              <a:spcPct val="90000"/>
            </a:lnSpc>
            <a:spcBef>
              <a:spcPct val="0"/>
            </a:spcBef>
            <a:spcAft>
              <a:spcPct val="35000"/>
            </a:spcAft>
          </a:pPr>
          <a:r>
            <a:rPr lang="en-US" sz="2000" kern="1200" dirty="0" smtClean="0">
              <a:solidFill>
                <a:sysClr val="window" lastClr="FFFFFF"/>
              </a:solidFill>
              <a:latin typeface="Century Schoolbook"/>
              <a:ea typeface="+mn-ea"/>
              <a:cs typeface="+mn-cs"/>
            </a:rPr>
            <a:t>Minimal capacity for pharmacovigilance </a:t>
          </a:r>
          <a:endParaRPr lang="en-US" sz="2000" kern="1200" dirty="0">
            <a:solidFill>
              <a:sysClr val="window" lastClr="FFFFFF"/>
            </a:solidFill>
            <a:latin typeface="Century Schoolbook"/>
            <a:ea typeface="+mn-ea"/>
            <a:cs typeface="+mn-cs"/>
          </a:endParaRPr>
        </a:p>
      </dsp:txBody>
      <dsp:txXfrm>
        <a:off x="409529" y="292483"/>
        <a:ext cx="5318393" cy="479482"/>
      </dsp:txXfrm>
    </dsp:sp>
    <dsp:sp modelId="{9ACC8C0E-F510-48EC-BC71-4AD38849555A}">
      <dsp:nvSpPr>
        <dsp:cNvPr id="0" name=""/>
        <dsp:cNvSpPr/>
      </dsp:nvSpPr>
      <dsp:spPr>
        <a:xfrm>
          <a:off x="0" y="3240360"/>
          <a:ext cx="7671816" cy="1587600"/>
        </a:xfrm>
        <a:prstGeom prst="rect">
          <a:avLst/>
        </a:prstGeom>
        <a:solidFill>
          <a:sysClr val="window" lastClr="FFFFFF">
            <a:alpha val="90000"/>
            <a:hueOff val="0"/>
            <a:satOff val="0"/>
            <a:lumOff val="0"/>
            <a:alphaOff val="0"/>
          </a:sysClr>
        </a:solidFill>
        <a:ln w="25400" cap="flat" cmpd="sng" algn="ctr">
          <a:solidFill>
            <a:srgbClr val="B32C16">
              <a:hueOff val="2375370"/>
              <a:satOff val="12794"/>
              <a:lumOff val="17452"/>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95418" tIns="374904" rIns="595418" bIns="128016" numCol="1" spcCol="1270" anchor="t" anchorCtr="0">
          <a:noAutofit/>
        </a:bodyPr>
        <a:lstStyle/>
        <a:p>
          <a:pPr marL="171450" lvl="1" indent="-171450" algn="l" defTabSz="800100" rtl="0">
            <a:lnSpc>
              <a:spcPct val="90000"/>
            </a:lnSpc>
            <a:spcBef>
              <a:spcPct val="0"/>
            </a:spcBef>
            <a:spcAft>
              <a:spcPct val="15000"/>
            </a:spcAft>
            <a:buChar char="••"/>
          </a:pPr>
          <a:r>
            <a:rPr lang="en-US" sz="1800" kern="1200" dirty="0" smtClean="0">
              <a:solidFill>
                <a:sysClr val="windowText" lastClr="000000">
                  <a:hueOff val="0"/>
                  <a:satOff val="0"/>
                  <a:lumOff val="0"/>
                  <a:alphaOff val="0"/>
                </a:sysClr>
              </a:solidFill>
              <a:latin typeface="Century Schoolbook"/>
              <a:ea typeface="+mn-ea"/>
              <a:cs typeface="+mn-cs"/>
            </a:rPr>
            <a:t>Legal framework, PV policy, safety advisory committee</a:t>
          </a:r>
          <a:endParaRPr lang="en-US" sz="1800" kern="1200" dirty="0">
            <a:solidFill>
              <a:sysClr val="windowText" lastClr="000000">
                <a:hueOff val="0"/>
                <a:satOff val="0"/>
                <a:lumOff val="0"/>
                <a:alphaOff val="0"/>
              </a:sysClr>
            </a:solidFill>
            <a:latin typeface="Century Schoolbook"/>
            <a:ea typeface="+mn-ea"/>
            <a:cs typeface="+mn-cs"/>
          </a:endParaRPr>
        </a:p>
        <a:p>
          <a:pPr marL="171450" lvl="1" indent="-171450" algn="l" defTabSz="800100" rtl="0">
            <a:lnSpc>
              <a:spcPct val="90000"/>
            </a:lnSpc>
            <a:spcBef>
              <a:spcPct val="0"/>
            </a:spcBef>
            <a:spcAft>
              <a:spcPct val="15000"/>
            </a:spcAft>
            <a:buChar char="••"/>
          </a:pPr>
          <a:r>
            <a:rPr lang="en-US" sz="1800" kern="1200" dirty="0" smtClean="0">
              <a:solidFill>
                <a:sysClr val="windowText" lastClr="000000">
                  <a:hueOff val="0"/>
                  <a:satOff val="0"/>
                  <a:lumOff val="0"/>
                  <a:alphaOff val="0"/>
                </a:sysClr>
              </a:solidFill>
              <a:latin typeface="Century Schoolbook"/>
              <a:ea typeface="+mn-ea"/>
              <a:cs typeface="+mn-cs"/>
            </a:rPr>
            <a:t>Limited capacity to generate signals and evaluate the risks without functioning spontaneous reporting programs</a:t>
          </a:r>
          <a:endParaRPr lang="en-US" sz="1800" kern="1200" dirty="0">
            <a:solidFill>
              <a:sysClr val="windowText" lastClr="000000">
                <a:hueOff val="0"/>
                <a:satOff val="0"/>
                <a:lumOff val="0"/>
                <a:alphaOff val="0"/>
              </a:sysClr>
            </a:solidFill>
            <a:latin typeface="Century Schoolbook"/>
            <a:ea typeface="+mn-ea"/>
            <a:cs typeface="+mn-cs"/>
          </a:endParaRPr>
        </a:p>
        <a:p>
          <a:pPr marL="171450" lvl="1" indent="-171450" algn="l" defTabSz="800100" rtl="0">
            <a:lnSpc>
              <a:spcPct val="90000"/>
            </a:lnSpc>
            <a:spcBef>
              <a:spcPct val="0"/>
            </a:spcBef>
            <a:spcAft>
              <a:spcPct val="15000"/>
            </a:spcAft>
            <a:buChar char="••"/>
          </a:pPr>
          <a:r>
            <a:rPr lang="en-US" sz="1800" kern="1200" dirty="0" smtClean="0">
              <a:solidFill>
                <a:sysClr val="windowText" lastClr="000000">
                  <a:hueOff val="0"/>
                  <a:satOff val="0"/>
                  <a:lumOff val="0"/>
                  <a:alphaOff val="0"/>
                </a:sysClr>
              </a:solidFill>
              <a:latin typeface="Century Schoolbook"/>
              <a:ea typeface="+mn-ea"/>
              <a:cs typeface="+mn-cs"/>
            </a:rPr>
            <a:t>Senegal, Malawi, Mozambique</a:t>
          </a:r>
          <a:endParaRPr lang="en-US" sz="1800" kern="1200" dirty="0">
            <a:solidFill>
              <a:sysClr val="windowText" lastClr="000000">
                <a:hueOff val="0"/>
                <a:satOff val="0"/>
                <a:lumOff val="0"/>
                <a:alphaOff val="0"/>
              </a:sysClr>
            </a:solidFill>
            <a:latin typeface="Century Schoolbook"/>
            <a:ea typeface="+mn-ea"/>
            <a:cs typeface="+mn-cs"/>
          </a:endParaRPr>
        </a:p>
      </dsp:txBody>
      <dsp:txXfrm>
        <a:off x="0" y="3240360"/>
        <a:ext cx="7671816" cy="1587600"/>
      </dsp:txXfrm>
    </dsp:sp>
    <dsp:sp modelId="{9E46CC86-27A1-4B97-A560-DC71F52BC0D0}">
      <dsp:nvSpPr>
        <dsp:cNvPr id="0" name=""/>
        <dsp:cNvSpPr/>
      </dsp:nvSpPr>
      <dsp:spPr>
        <a:xfrm>
          <a:off x="383590" y="2954124"/>
          <a:ext cx="5370271" cy="531360"/>
        </a:xfrm>
        <a:prstGeom prst="roundRect">
          <a:avLst/>
        </a:prstGeom>
        <a:solidFill>
          <a:srgbClr val="FE8637">
            <a:lumMod val="7500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2983" tIns="0" rIns="202983" bIns="0" numCol="1" spcCol="1270" anchor="ctr" anchorCtr="0">
          <a:noAutofit/>
        </a:bodyPr>
        <a:lstStyle/>
        <a:p>
          <a:pPr lvl="0" algn="l" defTabSz="889000" rtl="0">
            <a:lnSpc>
              <a:spcPct val="90000"/>
            </a:lnSpc>
            <a:spcBef>
              <a:spcPct val="0"/>
            </a:spcBef>
            <a:spcAft>
              <a:spcPct val="35000"/>
            </a:spcAft>
          </a:pPr>
          <a:r>
            <a:rPr lang="en-US" sz="2000" kern="1200" dirty="0" smtClean="0">
              <a:solidFill>
                <a:sysClr val="window" lastClr="FFFFFF"/>
              </a:solidFill>
              <a:latin typeface="Century Schoolbook"/>
              <a:ea typeface="+mn-ea"/>
              <a:cs typeface="+mn-cs"/>
            </a:rPr>
            <a:t>Basic capacity for pharmacovigilance</a:t>
          </a:r>
          <a:endParaRPr lang="en-US" sz="2000" kern="1200" dirty="0">
            <a:solidFill>
              <a:sysClr val="window" lastClr="FFFFFF"/>
            </a:solidFill>
            <a:latin typeface="Century Schoolbook"/>
            <a:ea typeface="+mn-ea"/>
            <a:cs typeface="+mn-cs"/>
          </a:endParaRPr>
        </a:p>
      </dsp:txBody>
      <dsp:txXfrm>
        <a:off x="409529" y="2980063"/>
        <a:ext cx="5318393" cy="4794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44E637-318A-4324-8B03-75D468418512}">
      <dsp:nvSpPr>
        <dsp:cNvPr id="0" name=""/>
        <dsp:cNvSpPr/>
      </dsp:nvSpPr>
      <dsp:spPr>
        <a:xfrm>
          <a:off x="0" y="372344"/>
          <a:ext cx="7467600" cy="1927800"/>
        </a:xfrm>
        <a:prstGeom prst="rect">
          <a:avLst/>
        </a:prstGeom>
        <a:solidFill>
          <a:sysClr val="window" lastClr="FFFFFF">
            <a:alpha val="90000"/>
            <a:hueOff val="0"/>
            <a:satOff val="0"/>
            <a:lumOff val="0"/>
            <a:alphaOff val="0"/>
          </a:sysClr>
        </a:solidFill>
        <a:ln w="25400" cap="flat" cmpd="sng" algn="ctr">
          <a:solidFill>
            <a:srgbClr val="F5CD2D">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9569" tIns="499872" rIns="579569" bIns="128016" numCol="1" spcCol="1270" anchor="t" anchorCtr="0">
          <a:noAutofit/>
        </a:bodyPr>
        <a:lstStyle/>
        <a:p>
          <a:pPr marL="171450" lvl="1" indent="-171450" algn="l" defTabSz="800100" rtl="0">
            <a:lnSpc>
              <a:spcPct val="90000"/>
            </a:lnSpc>
            <a:spcBef>
              <a:spcPct val="0"/>
            </a:spcBef>
            <a:spcAft>
              <a:spcPct val="15000"/>
            </a:spcAft>
            <a:buChar char="••"/>
          </a:pPr>
          <a:r>
            <a:rPr lang="en-US" sz="1800" kern="1200" dirty="0" smtClean="0">
              <a:solidFill>
                <a:sysClr val="windowText" lastClr="000000">
                  <a:hueOff val="0"/>
                  <a:satOff val="0"/>
                  <a:lumOff val="0"/>
                  <a:alphaOff val="0"/>
                </a:sysClr>
              </a:solidFill>
              <a:latin typeface="Century Schoolbook"/>
              <a:ea typeface="+mn-ea"/>
              <a:cs typeface="+mn-cs"/>
            </a:rPr>
            <a:t>Organizational structure and policy framework to collect safety data, collate them in a national database, and evaluate the risks and benefits by both passive and active approaches</a:t>
          </a:r>
          <a:endParaRPr lang="en-US" sz="1800" kern="1200" dirty="0">
            <a:solidFill>
              <a:sysClr val="windowText" lastClr="000000">
                <a:hueOff val="0"/>
                <a:satOff val="0"/>
                <a:lumOff val="0"/>
                <a:alphaOff val="0"/>
              </a:sysClr>
            </a:solidFill>
            <a:latin typeface="Century Schoolbook"/>
            <a:ea typeface="+mn-ea"/>
            <a:cs typeface="+mn-cs"/>
          </a:endParaRPr>
        </a:p>
        <a:p>
          <a:pPr marL="171450" lvl="1" indent="-171450" algn="l" defTabSz="800100" rtl="0">
            <a:lnSpc>
              <a:spcPct val="90000"/>
            </a:lnSpc>
            <a:spcBef>
              <a:spcPct val="0"/>
            </a:spcBef>
            <a:spcAft>
              <a:spcPct val="15000"/>
            </a:spcAft>
            <a:buChar char="••"/>
          </a:pPr>
          <a:r>
            <a:rPr lang="en-US" sz="1800" kern="1200" smtClean="0">
              <a:solidFill>
                <a:sysClr val="windowText" lastClr="000000">
                  <a:hueOff val="0"/>
                  <a:satOff val="0"/>
                  <a:lumOff val="0"/>
                  <a:alphaOff val="0"/>
                </a:sysClr>
              </a:solidFill>
              <a:latin typeface="Century Schoolbook"/>
              <a:ea typeface="+mn-ea"/>
              <a:cs typeface="+mn-cs"/>
            </a:rPr>
            <a:t>Tanzania, Ghana, Kenya</a:t>
          </a:r>
          <a:endParaRPr lang="en-US" sz="1800" kern="1200">
            <a:solidFill>
              <a:sysClr val="windowText" lastClr="000000">
                <a:hueOff val="0"/>
                <a:satOff val="0"/>
                <a:lumOff val="0"/>
                <a:alphaOff val="0"/>
              </a:sysClr>
            </a:solidFill>
            <a:latin typeface="Century Schoolbook"/>
            <a:ea typeface="+mn-ea"/>
            <a:cs typeface="+mn-cs"/>
          </a:endParaRPr>
        </a:p>
      </dsp:txBody>
      <dsp:txXfrm>
        <a:off x="0" y="372344"/>
        <a:ext cx="7467600" cy="1927800"/>
      </dsp:txXfrm>
    </dsp:sp>
    <dsp:sp modelId="{AE17D2E0-13A9-4194-847C-945C89B3D9DC}">
      <dsp:nvSpPr>
        <dsp:cNvPr id="0" name=""/>
        <dsp:cNvSpPr/>
      </dsp:nvSpPr>
      <dsp:spPr>
        <a:xfrm>
          <a:off x="373380" y="18104"/>
          <a:ext cx="6267295" cy="708480"/>
        </a:xfrm>
        <a:prstGeom prst="roundRect">
          <a:avLst/>
        </a:prstGeom>
        <a:solidFill>
          <a:srgbClr val="F5CD2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580" tIns="0" rIns="197580" bIns="0" numCol="1" spcCol="1270" anchor="ctr" anchorCtr="0">
          <a:noAutofit/>
        </a:bodyPr>
        <a:lstStyle/>
        <a:p>
          <a:pPr lvl="0" algn="l" defTabSz="889000" rtl="0">
            <a:lnSpc>
              <a:spcPct val="90000"/>
            </a:lnSpc>
            <a:spcBef>
              <a:spcPct val="0"/>
            </a:spcBef>
            <a:spcAft>
              <a:spcPct val="35000"/>
            </a:spcAft>
          </a:pPr>
          <a:r>
            <a:rPr lang="en-US" sz="2000" kern="1200" dirty="0" smtClean="0">
              <a:solidFill>
                <a:sysClr val="window" lastClr="FFFFFF"/>
              </a:solidFill>
              <a:latin typeface="Century Schoolbook"/>
              <a:ea typeface="+mn-ea"/>
              <a:cs typeface="+mn-cs"/>
            </a:rPr>
            <a:t>Capacity to collect and evaluate safety data</a:t>
          </a:r>
          <a:endParaRPr lang="en-US" sz="2000" kern="1200" dirty="0">
            <a:solidFill>
              <a:sysClr val="window" lastClr="FFFFFF"/>
            </a:solidFill>
            <a:latin typeface="Century Schoolbook"/>
            <a:ea typeface="+mn-ea"/>
            <a:cs typeface="+mn-cs"/>
          </a:endParaRPr>
        </a:p>
      </dsp:txBody>
      <dsp:txXfrm>
        <a:off x="407965" y="52689"/>
        <a:ext cx="6198125" cy="639310"/>
      </dsp:txXfrm>
    </dsp:sp>
    <dsp:sp modelId="{67EFF84F-890A-4C7B-B608-2047A9E37050}">
      <dsp:nvSpPr>
        <dsp:cNvPr id="0" name=""/>
        <dsp:cNvSpPr/>
      </dsp:nvSpPr>
      <dsp:spPr>
        <a:xfrm>
          <a:off x="0" y="2783984"/>
          <a:ext cx="7467600" cy="1663200"/>
        </a:xfrm>
        <a:prstGeom prst="rect">
          <a:avLst/>
        </a:prstGeom>
        <a:solidFill>
          <a:sysClr val="window" lastClr="FFFFFF">
            <a:alpha val="90000"/>
            <a:hueOff val="0"/>
            <a:satOff val="0"/>
            <a:lumOff val="0"/>
            <a:alphaOff val="0"/>
          </a:sysClr>
        </a:solidFill>
        <a:ln w="25400" cap="flat" cmpd="sng" algn="ctr">
          <a:solidFill>
            <a:srgbClr val="F5CD2D">
              <a:hueOff val="10412348"/>
              <a:satOff val="-59202"/>
              <a:lumOff val="1902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9569" tIns="499872" rIns="579569" bIns="128016" numCol="1" spcCol="1270" anchor="t" anchorCtr="0">
          <a:noAutofit/>
        </a:bodyPr>
        <a:lstStyle/>
        <a:p>
          <a:pPr marL="171450" lvl="1" indent="-171450" algn="l" defTabSz="800100" rtl="0">
            <a:lnSpc>
              <a:spcPct val="90000"/>
            </a:lnSpc>
            <a:spcBef>
              <a:spcPct val="0"/>
            </a:spcBef>
            <a:spcAft>
              <a:spcPct val="15000"/>
            </a:spcAft>
            <a:buChar char="••"/>
          </a:pPr>
          <a:r>
            <a:rPr lang="en-US" sz="1800" kern="1200" dirty="0" smtClean="0">
              <a:solidFill>
                <a:sysClr val="windowText" lastClr="000000">
                  <a:hueOff val="0"/>
                  <a:satOff val="0"/>
                  <a:lumOff val="0"/>
                  <a:alphaOff val="0"/>
                </a:sysClr>
              </a:solidFill>
              <a:latin typeface="Century Schoolbook"/>
              <a:ea typeface="+mn-ea"/>
              <a:cs typeface="+mn-cs"/>
            </a:rPr>
            <a:t>Detect, evaluate, and prevent medicine safety issues. These countries have the capacity for passive and active surveillance activities, and risk evaluation </a:t>
          </a:r>
          <a:endParaRPr lang="en-US" sz="1800" kern="1200" dirty="0">
            <a:solidFill>
              <a:sysClr val="windowText" lastClr="000000">
                <a:hueOff val="0"/>
                <a:satOff val="0"/>
                <a:lumOff val="0"/>
                <a:alphaOff val="0"/>
              </a:sysClr>
            </a:solidFill>
            <a:latin typeface="Century Schoolbook"/>
            <a:ea typeface="+mn-ea"/>
            <a:cs typeface="+mn-cs"/>
          </a:endParaRPr>
        </a:p>
        <a:p>
          <a:pPr marL="171450" lvl="1" indent="-171450" algn="l" defTabSz="800100" rtl="0">
            <a:lnSpc>
              <a:spcPct val="90000"/>
            </a:lnSpc>
            <a:spcBef>
              <a:spcPct val="0"/>
            </a:spcBef>
            <a:spcAft>
              <a:spcPct val="15000"/>
            </a:spcAft>
            <a:buChar char="••"/>
          </a:pPr>
          <a:r>
            <a:rPr lang="en-US" sz="1800" kern="1200" dirty="0" smtClean="0">
              <a:solidFill>
                <a:sysClr val="windowText" lastClr="000000">
                  <a:hueOff val="0"/>
                  <a:satOff val="0"/>
                  <a:lumOff val="0"/>
                  <a:alphaOff val="0"/>
                </a:sysClr>
              </a:solidFill>
              <a:latin typeface="Century Schoolbook"/>
              <a:ea typeface="+mn-ea"/>
              <a:cs typeface="+mn-cs"/>
            </a:rPr>
            <a:t>South Africa, Namibia, Nigeria, and Uganda</a:t>
          </a:r>
          <a:endParaRPr lang="en-US" sz="1800" kern="1200" dirty="0">
            <a:solidFill>
              <a:sysClr val="windowText" lastClr="000000">
                <a:hueOff val="0"/>
                <a:satOff val="0"/>
                <a:lumOff val="0"/>
                <a:alphaOff val="0"/>
              </a:sysClr>
            </a:solidFill>
            <a:latin typeface="Century Schoolbook"/>
            <a:ea typeface="+mn-ea"/>
            <a:cs typeface="+mn-cs"/>
          </a:endParaRPr>
        </a:p>
      </dsp:txBody>
      <dsp:txXfrm>
        <a:off x="0" y="2783984"/>
        <a:ext cx="7467600" cy="1663200"/>
      </dsp:txXfrm>
    </dsp:sp>
    <dsp:sp modelId="{2DEF11AC-E4F0-4D5E-A75A-79313FA20EF7}">
      <dsp:nvSpPr>
        <dsp:cNvPr id="0" name=""/>
        <dsp:cNvSpPr/>
      </dsp:nvSpPr>
      <dsp:spPr>
        <a:xfrm>
          <a:off x="373380" y="2429744"/>
          <a:ext cx="6411307" cy="708480"/>
        </a:xfrm>
        <a:prstGeom prst="roundRect">
          <a:avLst/>
        </a:prstGeom>
        <a:solidFill>
          <a:srgbClr val="33CC33"/>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580" tIns="0" rIns="197580" bIns="0" numCol="1" spcCol="1270" anchor="ctr" anchorCtr="0">
          <a:noAutofit/>
        </a:bodyPr>
        <a:lstStyle/>
        <a:p>
          <a:pPr lvl="0" algn="l" defTabSz="889000" rtl="0">
            <a:lnSpc>
              <a:spcPct val="90000"/>
            </a:lnSpc>
            <a:spcBef>
              <a:spcPct val="0"/>
            </a:spcBef>
            <a:spcAft>
              <a:spcPct val="35000"/>
            </a:spcAft>
          </a:pPr>
          <a:r>
            <a:rPr lang="en-US" sz="2000" kern="1200" dirty="0" smtClean="0">
              <a:solidFill>
                <a:sysClr val="window" lastClr="FFFFFF"/>
              </a:solidFill>
              <a:latin typeface="Century Schoolbook"/>
              <a:ea typeface="+mn-ea"/>
              <a:cs typeface="+mn-cs"/>
            </a:rPr>
            <a:t>Adequate performing Pharmacovigilance systems</a:t>
          </a:r>
          <a:endParaRPr lang="en-US" sz="2000" kern="1200" dirty="0">
            <a:solidFill>
              <a:sysClr val="window" lastClr="FFFFFF"/>
            </a:solidFill>
            <a:latin typeface="Century Schoolbook"/>
            <a:ea typeface="+mn-ea"/>
            <a:cs typeface="+mn-cs"/>
          </a:endParaRPr>
        </a:p>
      </dsp:txBody>
      <dsp:txXfrm>
        <a:off x="407965" y="2464329"/>
        <a:ext cx="6342137" cy="63931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D27931-5BD0-4556-9402-E71741BD5DDA}" type="datetimeFigureOut">
              <a:rPr lang="fr-CH" smtClean="0"/>
              <a:pPr/>
              <a:t>02.11.2016</a:t>
            </a:fld>
            <a:endParaRPr lang="fr-C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965D4C-6B58-45D8-B9BB-B435495F4AB0}" type="slidenum">
              <a:rPr lang="fr-CH" smtClean="0"/>
              <a:pPr/>
              <a:t>‹#›</a:t>
            </a:fld>
            <a:endParaRPr lang="fr-CH"/>
          </a:p>
        </p:txBody>
      </p:sp>
    </p:spTree>
    <p:extLst>
      <p:ext uri="{BB962C8B-B14F-4D97-AF65-F5344CB8AC3E}">
        <p14:creationId xmlns:p14="http://schemas.microsoft.com/office/powerpoint/2010/main" val="662152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970C7BBB-232D-4BC7-86C5-8EC044F596B3}" type="slidenum">
              <a:rPr lang="en-GB" smtClean="0"/>
              <a:pPr/>
              <a:t>1</a:t>
            </a:fld>
            <a:endParaRPr lang="en-GB" dirty="0"/>
          </a:p>
        </p:txBody>
      </p:sp>
    </p:spTree>
    <p:extLst>
      <p:ext uri="{BB962C8B-B14F-4D97-AF65-F5344CB8AC3E}">
        <p14:creationId xmlns:p14="http://schemas.microsoft.com/office/powerpoint/2010/main" val="2453057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965D4C-6B58-45D8-B9BB-B435495F4AB0}" type="slidenum">
              <a:rPr lang="fr-CH" smtClean="0"/>
              <a:pPr/>
              <a:t>2</a:t>
            </a:fld>
            <a:endParaRPr lang="fr-CH"/>
          </a:p>
        </p:txBody>
      </p:sp>
    </p:spTree>
    <p:extLst>
      <p:ext uri="{BB962C8B-B14F-4D97-AF65-F5344CB8AC3E}">
        <p14:creationId xmlns:p14="http://schemas.microsoft.com/office/powerpoint/2010/main" val="942343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Although many drugs have been used and studied in developed countries, their safety profiles may not necessarily be applicable to other settings, where the incidence, pattern, and severity of ADRs may differ because of local environmental and genetic influences.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Developing country regulators will not be able to rely on the safety and benefit-risk assessments conducted in developed countries for these drugs and vaccines since most will be launched exclusively or simultaneously in Low and Middle-Income countries (LMICs). </a:t>
            </a:r>
          </a:p>
          <a:p>
            <a:pPr marL="274320" marR="0" lvl="1" indent="-274320" algn="l" defTabSz="914400" rtl="0" eaLnBrk="1" fontAlgn="auto" latinLnBrk="0" hangingPunct="1">
              <a:lnSpc>
                <a:spcPct val="100000"/>
              </a:lnSpc>
              <a:spcBef>
                <a:spcPts val="600"/>
              </a:spcBef>
              <a:spcAft>
                <a:spcPts val="0"/>
              </a:spcAft>
              <a:buClr>
                <a:srgbClr val="FE8637"/>
              </a:buClr>
              <a:buSzPct val="70000"/>
              <a:buFont typeface="Wingdings"/>
              <a:buChar char=""/>
              <a:tabLst/>
              <a:defRPr/>
            </a:pPr>
            <a:r>
              <a:rPr kumimoji="0" lang="en-US" sz="2200" b="0" i="0" u="none" strike="noStrike" kern="1200" cap="none" spc="0" normalizeH="0" baseline="0" noProof="0" dirty="0" smtClean="0">
                <a:ln>
                  <a:noFill/>
                </a:ln>
                <a:solidFill>
                  <a:prstClr val="black"/>
                </a:solidFill>
                <a:effectLst/>
                <a:uLnTx/>
                <a:uFillTx/>
                <a:latin typeface="Century Schoolbook"/>
                <a:ea typeface="Calibri" panose="020F0502020204030204" pitchFamily="34" charset="0"/>
                <a:cs typeface="Times New Roman" panose="02020603050405020304" pitchFamily="18" charset="0"/>
              </a:rPr>
              <a:t>New manufacturers with exclusive focus on supply to LMICs </a:t>
            </a:r>
          </a:p>
          <a:p>
            <a:endParaRPr lang="en-US" dirty="0"/>
          </a:p>
        </p:txBody>
      </p:sp>
      <p:sp>
        <p:nvSpPr>
          <p:cNvPr id="4" name="Slide Number Placeholder 3"/>
          <p:cNvSpPr>
            <a:spLocks noGrp="1"/>
          </p:cNvSpPr>
          <p:nvPr>
            <p:ph type="sldNum" sz="quarter" idx="10"/>
          </p:nvPr>
        </p:nvSpPr>
        <p:spPr/>
        <p:txBody>
          <a:bodyPr/>
          <a:lstStyle/>
          <a:p>
            <a:fld id="{9C965D4C-6B58-45D8-B9BB-B435495F4AB0}" type="slidenum">
              <a:rPr lang="fr-CH" smtClean="0"/>
              <a:pPr/>
              <a:t>5</a:t>
            </a:fld>
            <a:endParaRPr lang="fr-CH"/>
          </a:p>
        </p:txBody>
      </p:sp>
    </p:spTree>
    <p:extLst>
      <p:ext uri="{BB962C8B-B14F-4D97-AF65-F5344CB8AC3E}">
        <p14:creationId xmlns:p14="http://schemas.microsoft.com/office/powerpoint/2010/main" val="942343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Health problems are operated in challenging conditions but still providing high</a:t>
            </a:r>
            <a:r>
              <a:rPr lang="en-US" baseline="0" dirty="0" smtClean="0"/>
              <a:t> impact. However, there are indeed a number of challenges for safety monitoring in LMICs.</a:t>
            </a:r>
            <a:endParaRPr lang="en-US" dirty="0"/>
          </a:p>
        </p:txBody>
      </p:sp>
      <p:sp>
        <p:nvSpPr>
          <p:cNvPr id="4" name="Slide Number Placeholder 3"/>
          <p:cNvSpPr>
            <a:spLocks noGrp="1"/>
          </p:cNvSpPr>
          <p:nvPr>
            <p:ph type="sldNum" sz="quarter" idx="10"/>
          </p:nvPr>
        </p:nvSpPr>
        <p:spPr/>
        <p:txBody>
          <a:bodyPr/>
          <a:lstStyle/>
          <a:p>
            <a:fld id="{9C965D4C-6B58-45D8-B9BB-B435495F4AB0}" type="slidenum">
              <a:rPr lang="fr-CH" smtClean="0"/>
              <a:pPr/>
              <a:t>6</a:t>
            </a:fld>
            <a:endParaRPr lang="fr-CH"/>
          </a:p>
        </p:txBody>
      </p:sp>
    </p:spTree>
    <p:extLst>
      <p:ext uri="{BB962C8B-B14F-4D97-AF65-F5344CB8AC3E}">
        <p14:creationId xmlns:p14="http://schemas.microsoft.com/office/powerpoint/2010/main" val="4033521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though PV has seen tremendous growth over the past 10 years in developing countries, these countries are still not adequately equipped to address medicine safety issues. </a:t>
            </a:r>
            <a:endParaRPr lang="en-US" dirty="0"/>
          </a:p>
        </p:txBody>
      </p:sp>
      <p:sp>
        <p:nvSpPr>
          <p:cNvPr id="4" name="Slide Number Placeholder 3"/>
          <p:cNvSpPr>
            <a:spLocks noGrp="1"/>
          </p:cNvSpPr>
          <p:nvPr>
            <p:ph type="sldNum" sz="quarter" idx="10"/>
          </p:nvPr>
        </p:nvSpPr>
        <p:spPr/>
        <p:txBody>
          <a:bodyPr/>
          <a:lstStyle/>
          <a:p>
            <a:fld id="{9C965D4C-6B58-45D8-B9BB-B435495F4AB0}" type="slidenum">
              <a:rPr lang="fr-CH" smtClean="0">
                <a:solidFill>
                  <a:prstClr val="black"/>
                </a:solidFill>
              </a:rPr>
              <a:pPr/>
              <a:t>7</a:t>
            </a:fld>
            <a:endParaRPr lang="fr-CH">
              <a:solidFill>
                <a:prstClr val="black"/>
              </a:solidFill>
            </a:endParaRPr>
          </a:p>
        </p:txBody>
      </p:sp>
    </p:spTree>
    <p:extLst>
      <p:ext uri="{BB962C8B-B14F-4D97-AF65-F5344CB8AC3E}">
        <p14:creationId xmlns:p14="http://schemas.microsoft.com/office/powerpoint/2010/main" val="1487709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Even though PV has seen tremendous growth over the past 10 years in developing countries, these countries are still not adequately equipped to address medicine safety issues. </a:t>
            </a:r>
            <a:endParaRPr lang="en-US" dirty="0"/>
          </a:p>
        </p:txBody>
      </p:sp>
      <p:sp>
        <p:nvSpPr>
          <p:cNvPr id="4" name="Slide Number Placeholder 3"/>
          <p:cNvSpPr>
            <a:spLocks noGrp="1"/>
          </p:cNvSpPr>
          <p:nvPr>
            <p:ph type="sldNum" sz="quarter" idx="10"/>
          </p:nvPr>
        </p:nvSpPr>
        <p:spPr/>
        <p:txBody>
          <a:bodyPr/>
          <a:lstStyle/>
          <a:p>
            <a:fld id="{9C965D4C-6B58-45D8-B9BB-B435495F4AB0}" type="slidenum">
              <a:rPr lang="fr-CH" smtClean="0">
                <a:solidFill>
                  <a:prstClr val="black"/>
                </a:solidFill>
              </a:rPr>
              <a:pPr/>
              <a:t>8</a:t>
            </a:fld>
            <a:endParaRPr lang="fr-CH">
              <a:solidFill>
                <a:prstClr val="black"/>
              </a:solidFill>
            </a:endParaRPr>
          </a:p>
        </p:txBody>
      </p:sp>
    </p:spTree>
    <p:extLst>
      <p:ext uri="{BB962C8B-B14F-4D97-AF65-F5344CB8AC3E}">
        <p14:creationId xmlns:p14="http://schemas.microsoft.com/office/powerpoint/2010/main" val="363262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Include mention of harmonization effort for code of practice</a:t>
            </a:r>
            <a:r>
              <a:rPr lang="en-GB" baseline="0" dirty="0" smtClean="0"/>
              <a:t> alongside GMP and registration </a:t>
            </a:r>
            <a:endParaRPr lang="en-GB" dirty="0"/>
          </a:p>
        </p:txBody>
      </p:sp>
      <p:sp>
        <p:nvSpPr>
          <p:cNvPr id="4" name="Slide Number Placeholder 3"/>
          <p:cNvSpPr>
            <a:spLocks noGrp="1"/>
          </p:cNvSpPr>
          <p:nvPr>
            <p:ph type="sldNum" sz="quarter" idx="10"/>
          </p:nvPr>
        </p:nvSpPr>
        <p:spPr/>
        <p:txBody>
          <a:bodyPr/>
          <a:lstStyle/>
          <a:p>
            <a:fld id="{9C965D4C-6B58-45D8-B9BB-B435495F4AB0}" type="slidenum">
              <a:rPr lang="fr-CH" smtClean="0"/>
              <a:pPr/>
              <a:t>13</a:t>
            </a:fld>
            <a:endParaRPr lang="fr-CH"/>
          </a:p>
        </p:txBody>
      </p:sp>
    </p:spTree>
    <p:extLst>
      <p:ext uri="{BB962C8B-B14F-4D97-AF65-F5344CB8AC3E}">
        <p14:creationId xmlns:p14="http://schemas.microsoft.com/office/powerpoint/2010/main" val="34986025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oleObject2.bin"/></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3.vml"/><Relationship Id="rId5" Type="http://schemas.openxmlformats.org/officeDocument/2006/relationships/image" Target="../media/image7.emf"/><Relationship Id="rId4" Type="http://schemas.openxmlformats.org/officeDocument/2006/relationships/oleObject" Target="../embeddings/oleObject3.bin"/></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4.vml"/><Relationship Id="rId5" Type="http://schemas.openxmlformats.org/officeDocument/2006/relationships/image" Target="../media/image7.emf"/><Relationship Id="rId4" Type="http://schemas.openxmlformats.org/officeDocument/2006/relationships/oleObject" Target="../embeddings/oleObject4.bin"/></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vmlDrawing" Target="../drawings/vmlDrawing5.vml"/><Relationship Id="rId5" Type="http://schemas.openxmlformats.org/officeDocument/2006/relationships/image" Target="../media/image7.emf"/><Relationship Id="rId4" Type="http://schemas.openxmlformats.org/officeDocument/2006/relationships/oleObject" Target="../embeddings/oleObject5.bin"/></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vmlDrawing" Target="../drawings/vmlDrawing6.vml"/><Relationship Id="rId5" Type="http://schemas.openxmlformats.org/officeDocument/2006/relationships/image" Target="../media/image7.emf"/><Relationship Id="rId4" Type="http://schemas.openxmlformats.org/officeDocument/2006/relationships/oleObject" Target="../embeddings/oleObject6.bin"/></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7.xml"/><Relationship Id="rId1" Type="http://schemas.openxmlformats.org/officeDocument/2006/relationships/vmlDrawing" Target="../drawings/vmlDrawing7.vml"/><Relationship Id="rId5" Type="http://schemas.openxmlformats.org/officeDocument/2006/relationships/image" Target="../media/image7.emf"/><Relationship Id="rId4" Type="http://schemas.openxmlformats.org/officeDocument/2006/relationships/oleObject" Target="../embeddings/oleObject7.bin"/></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jpeg"/><Relationship Id="rId1" Type="http://schemas.openxmlformats.org/officeDocument/2006/relationships/slideMaster" Target="../slideMasters/slideMaster3.xml"/><Relationship Id="rId4" Type="http://schemas.openxmlformats.org/officeDocument/2006/relationships/image" Target="../media/image14.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gif"/><Relationship Id="rId1" Type="http://schemas.openxmlformats.org/officeDocument/2006/relationships/slideMaster" Target="../slideMasters/slideMaster3.xml"/><Relationship Id="rId4" Type="http://schemas.openxmlformats.org/officeDocument/2006/relationships/image" Target="../media/image14.png"/></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22" name="Group 21"/>
          <p:cNvGrpSpPr/>
          <p:nvPr userDrawn="1"/>
        </p:nvGrpSpPr>
        <p:grpSpPr>
          <a:xfrm>
            <a:off x="7632183" y="361914"/>
            <a:ext cx="1167432" cy="474569"/>
            <a:chOff x="7280906" y="310911"/>
            <a:chExt cx="1507104" cy="612649"/>
          </a:xfrm>
        </p:grpSpPr>
        <p:pic>
          <p:nvPicPr>
            <p:cNvPr id="2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99185" y="411962"/>
              <a:ext cx="688825" cy="46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80906" y="310911"/>
              <a:ext cx="711709" cy="612649"/>
            </a:xfrm>
            <a:prstGeom prst="rect">
              <a:avLst/>
            </a:prstGeom>
          </p:spPr>
        </p:pic>
      </p:grpSp>
      <p:pic>
        <p:nvPicPr>
          <p:cNvPr id="8" name="Picture 7"/>
          <p:cNvPicPr>
            <a:picLocks noChangeAspect="1"/>
          </p:cNvPicPr>
          <p:nvPr userDrawn="1"/>
        </p:nvPicPr>
        <p:blipFill rotWithShape="1">
          <a:blip r:embed="rId4" cstate="print">
            <a:extLst>
              <a:ext uri="{28A0092B-C50C-407E-A947-70E740481C1C}">
                <a14:useLocalDpi xmlns:a14="http://schemas.microsoft.com/office/drawing/2010/main" val="0"/>
              </a:ext>
            </a:extLst>
          </a:blip>
          <a:srcRect l="10252" b="15723"/>
          <a:stretch/>
        </p:blipFill>
        <p:spPr>
          <a:xfrm>
            <a:off x="-8270" y="2012418"/>
            <a:ext cx="3996587" cy="4858821"/>
          </a:xfrm>
          <a:prstGeom prst="rect">
            <a:avLst/>
          </a:prstGeom>
        </p:spPr>
      </p:pic>
      <p:sp>
        <p:nvSpPr>
          <p:cNvPr id="2" name="Title 1"/>
          <p:cNvSpPr>
            <a:spLocks noGrp="1"/>
          </p:cNvSpPr>
          <p:nvPr>
            <p:ph type="ctrTitle"/>
          </p:nvPr>
        </p:nvSpPr>
        <p:spPr>
          <a:xfrm>
            <a:off x="354943" y="4405160"/>
            <a:ext cx="2739246" cy="623153"/>
          </a:xfrm>
          <a:prstGeom prst="rect">
            <a:avLst/>
          </a:prstGeom>
        </p:spPr>
        <p:txBody>
          <a:bodyPr anchor="ctr" anchorCtr="0"/>
          <a:lstStyle>
            <a:lvl1pPr>
              <a:lnSpc>
                <a:spcPts val="2600"/>
              </a:lnSpc>
              <a:defRPr sz="2600">
                <a:solidFill>
                  <a:schemeClr val="bg1"/>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354943" y="5400887"/>
            <a:ext cx="2721600" cy="246221"/>
          </a:xfrm>
        </p:spPr>
        <p:txBody>
          <a:bodyPr wrap="square" anchor="b" anchorCtr="0">
            <a:spAutoFit/>
          </a:bodyPr>
          <a:lstStyle>
            <a:lvl1pPr marL="0" indent="0" algn="l">
              <a:spcAft>
                <a:spcPts val="0"/>
              </a:spcAft>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a:t>
            </a:r>
            <a:endParaRPr lang="en-GB" dirty="0"/>
          </a:p>
        </p:txBody>
      </p:sp>
    </p:spTree>
    <p:extLst>
      <p:ext uri="{BB962C8B-B14F-4D97-AF65-F5344CB8AC3E}">
        <p14:creationId xmlns:p14="http://schemas.microsoft.com/office/powerpoint/2010/main" val="103641137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2" name="Title 1"/>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7" name="Text Placeholder 6"/>
          <p:cNvSpPr>
            <a:spLocks noGrp="1"/>
          </p:cNvSpPr>
          <p:nvPr>
            <p:ph type="body" sz="quarter" idx="13"/>
          </p:nvPr>
        </p:nvSpPr>
        <p:spPr>
          <a:xfrm>
            <a:off x="365124" y="1181100"/>
            <a:ext cx="3986213" cy="49990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Picture Placeholder 8"/>
          <p:cNvSpPr>
            <a:spLocks noGrp="1"/>
          </p:cNvSpPr>
          <p:nvPr>
            <p:ph type="pic" sz="quarter" idx="14" hasCustomPrompt="1"/>
          </p:nvPr>
        </p:nvSpPr>
        <p:spPr>
          <a:xfrm>
            <a:off x="4801131" y="1181100"/>
            <a:ext cx="3996794" cy="4635500"/>
          </a:xfrm>
        </p:spPr>
        <p:txBody>
          <a:bodyPr lIns="0" tIns="0"/>
          <a:lstStyle>
            <a:lvl1pPr marL="0" indent="0">
              <a:buNone/>
              <a:defRPr sz="1100" baseline="0"/>
            </a:lvl1pPr>
          </a:lstStyle>
          <a:p>
            <a:r>
              <a:rPr lang="en-GB" dirty="0" smtClean="0"/>
              <a:t>Click on the picture icon to insert your picture</a:t>
            </a:r>
            <a:endParaRPr lang="en-GB" dirty="0"/>
          </a:p>
        </p:txBody>
      </p:sp>
      <p:sp>
        <p:nvSpPr>
          <p:cNvPr id="3" name="Date Placeholder 2"/>
          <p:cNvSpPr>
            <a:spLocks noGrp="1"/>
          </p:cNvSpPr>
          <p:nvPr>
            <p:ph type="dt" sz="half" idx="16"/>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4" name="Footer Placeholder 3"/>
          <p:cNvSpPr>
            <a:spLocks noGrp="1"/>
          </p:cNvSpPr>
          <p:nvPr>
            <p:ph type="ftr" sz="quarter" idx="17"/>
          </p:nvPr>
        </p:nvSpPr>
        <p:spPr/>
        <p:txBody>
          <a:bodyPr/>
          <a:lstStyle/>
          <a:p>
            <a:r>
              <a:rPr lang="en-GB" smtClean="0">
                <a:solidFill>
                  <a:srgbClr val="9A8B7D"/>
                </a:solidFill>
              </a:rPr>
              <a:t>Presentation title</a:t>
            </a:r>
            <a:endParaRPr lang="en-GB" dirty="0">
              <a:solidFill>
                <a:srgbClr val="9A8B7D"/>
              </a:solidFill>
            </a:endParaRPr>
          </a:p>
        </p:txBody>
      </p:sp>
      <p:sp>
        <p:nvSpPr>
          <p:cNvPr id="5" name="Slide Number Placeholder 4"/>
          <p:cNvSpPr>
            <a:spLocks noGrp="1"/>
          </p:cNvSpPr>
          <p:nvPr>
            <p:ph type="sldNum" sz="quarter" idx="18"/>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3" name="Text Placeholder 2"/>
          <p:cNvSpPr>
            <a:spLocks noGrp="1"/>
          </p:cNvSpPr>
          <p:nvPr>
            <p:ph type="body" sz="quarter" idx="19"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11" name="Text Placeholder 7"/>
          <p:cNvSpPr>
            <a:spLocks noGrp="1"/>
          </p:cNvSpPr>
          <p:nvPr>
            <p:ph type="body" sz="quarter" idx="26" hasCustomPrompt="1"/>
          </p:nvPr>
        </p:nvSpPr>
        <p:spPr>
          <a:xfrm>
            <a:off x="4801131" y="5884334"/>
            <a:ext cx="3996266" cy="301625"/>
          </a:xfrm>
        </p:spPr>
        <p:txBody>
          <a:bodyPr lIns="0" tIns="0" rIns="0" bIns="0"/>
          <a:lstStyle>
            <a:lvl1pPr marL="0" indent="0">
              <a:buNone/>
              <a:defRPr sz="800">
                <a:solidFill>
                  <a:schemeClr val="bg2"/>
                </a:solidFill>
              </a:defRPr>
            </a:lvl1pPr>
            <a:lvl2pPr marL="268163" indent="0">
              <a:buNone/>
              <a:defRPr sz="800">
                <a:solidFill>
                  <a:schemeClr val="bg2"/>
                </a:solidFill>
              </a:defRPr>
            </a:lvl2pPr>
            <a:lvl3pPr marL="540000" indent="0">
              <a:buNone/>
              <a:defRPr sz="800">
                <a:solidFill>
                  <a:schemeClr val="bg2"/>
                </a:solidFill>
              </a:defRPr>
            </a:lvl3pPr>
            <a:lvl4pPr marL="811088" indent="0">
              <a:buNone/>
              <a:defRPr sz="800">
                <a:solidFill>
                  <a:schemeClr val="bg2"/>
                </a:solidFill>
              </a:defRPr>
            </a:lvl4pPr>
            <a:lvl5pPr marL="1080000" indent="0">
              <a:buNone/>
              <a:defRPr sz="800">
                <a:solidFill>
                  <a:schemeClr val="bg2"/>
                </a:solidFill>
              </a:defRPr>
            </a:lvl5pPr>
          </a:lstStyle>
          <a:p>
            <a:pPr lvl="0"/>
            <a:r>
              <a:rPr lang="en-US" dirty="0" smtClean="0"/>
              <a:t>Enter your image caption text here</a:t>
            </a:r>
          </a:p>
        </p:txBody>
      </p:sp>
    </p:spTree>
    <p:extLst>
      <p:ext uri="{BB962C8B-B14F-4D97-AF65-F5344CB8AC3E}">
        <p14:creationId xmlns:p14="http://schemas.microsoft.com/office/powerpoint/2010/main" val="319193245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Image and Text">
    <p:spTree>
      <p:nvGrpSpPr>
        <p:cNvPr id="1" name=""/>
        <p:cNvGrpSpPr/>
        <p:nvPr/>
      </p:nvGrpSpPr>
      <p:grpSpPr>
        <a:xfrm>
          <a:off x="0" y="0"/>
          <a:ext cx="0" cy="0"/>
          <a:chOff x="0" y="0"/>
          <a:chExt cx="0" cy="0"/>
        </a:xfrm>
      </p:grpSpPr>
      <p:sp>
        <p:nvSpPr>
          <p:cNvPr id="2" name="Title 1"/>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7" name="Text Placeholder 6"/>
          <p:cNvSpPr>
            <a:spLocks noGrp="1"/>
          </p:cNvSpPr>
          <p:nvPr>
            <p:ph type="body" sz="quarter" idx="13"/>
          </p:nvPr>
        </p:nvSpPr>
        <p:spPr>
          <a:xfrm>
            <a:off x="365124" y="1181099"/>
            <a:ext cx="3986213" cy="50085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 name="Date Placeholder 2"/>
          <p:cNvSpPr>
            <a:spLocks noGrp="1"/>
          </p:cNvSpPr>
          <p:nvPr>
            <p:ph type="dt" sz="half" idx="18"/>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4" name="Footer Placeholder 3"/>
          <p:cNvSpPr>
            <a:spLocks noGrp="1"/>
          </p:cNvSpPr>
          <p:nvPr>
            <p:ph type="ftr" sz="quarter" idx="19"/>
          </p:nvPr>
        </p:nvSpPr>
        <p:spPr/>
        <p:txBody>
          <a:bodyPr/>
          <a:lstStyle/>
          <a:p>
            <a:r>
              <a:rPr lang="en-GB" smtClean="0">
                <a:solidFill>
                  <a:srgbClr val="9A8B7D"/>
                </a:solidFill>
              </a:rPr>
              <a:t>Presentation title</a:t>
            </a:r>
            <a:endParaRPr lang="en-GB" dirty="0">
              <a:solidFill>
                <a:srgbClr val="9A8B7D"/>
              </a:solidFill>
            </a:endParaRPr>
          </a:p>
        </p:txBody>
      </p:sp>
      <p:sp>
        <p:nvSpPr>
          <p:cNvPr id="5" name="Slide Number Placeholder 4"/>
          <p:cNvSpPr>
            <a:spLocks noGrp="1"/>
          </p:cNvSpPr>
          <p:nvPr>
            <p:ph type="sldNum" sz="quarter" idx="20"/>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3" name="Text Placeholder 2"/>
          <p:cNvSpPr>
            <a:spLocks noGrp="1"/>
          </p:cNvSpPr>
          <p:nvPr>
            <p:ph type="body" sz="quarter" idx="21"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11" name="Picture Placeholder 8"/>
          <p:cNvSpPr>
            <a:spLocks noGrp="1"/>
          </p:cNvSpPr>
          <p:nvPr>
            <p:ph type="pic" sz="quarter" idx="23" hasCustomPrompt="1"/>
          </p:nvPr>
        </p:nvSpPr>
        <p:spPr>
          <a:xfrm>
            <a:off x="4801131" y="1180571"/>
            <a:ext cx="3996794" cy="2045229"/>
          </a:xfrm>
        </p:spPr>
        <p:txBody>
          <a:bodyPr lIns="0" tIns="0"/>
          <a:lstStyle>
            <a:lvl1pPr marL="0" indent="0">
              <a:buNone/>
              <a:defRPr sz="1100">
                <a:solidFill>
                  <a:schemeClr val="tx1"/>
                </a:solidFill>
              </a:defRPr>
            </a:lvl1pPr>
          </a:lstStyle>
          <a:p>
            <a:r>
              <a:rPr lang="en-GB" dirty="0" smtClean="0"/>
              <a:t>Click on the picture icon to insert your picture</a:t>
            </a:r>
            <a:endParaRPr lang="en-GB" dirty="0"/>
          </a:p>
        </p:txBody>
      </p:sp>
      <p:sp>
        <p:nvSpPr>
          <p:cNvPr id="12" name="Text Placeholder 7"/>
          <p:cNvSpPr>
            <a:spLocks noGrp="1"/>
          </p:cNvSpPr>
          <p:nvPr>
            <p:ph type="body" sz="quarter" idx="24" hasCustomPrompt="1"/>
          </p:nvPr>
        </p:nvSpPr>
        <p:spPr>
          <a:xfrm>
            <a:off x="4801131" y="3310467"/>
            <a:ext cx="3996266" cy="301625"/>
          </a:xfrm>
        </p:spPr>
        <p:txBody>
          <a:bodyPr lIns="0" tIns="0" rIns="0" bIns="0"/>
          <a:lstStyle>
            <a:lvl1pPr marL="0" indent="0">
              <a:buNone/>
              <a:defRPr sz="800">
                <a:solidFill>
                  <a:schemeClr val="bg2"/>
                </a:solidFill>
              </a:defRPr>
            </a:lvl1pPr>
            <a:lvl2pPr marL="268163" indent="0">
              <a:buNone/>
              <a:defRPr sz="800">
                <a:solidFill>
                  <a:schemeClr val="bg2"/>
                </a:solidFill>
              </a:defRPr>
            </a:lvl2pPr>
            <a:lvl3pPr marL="540000" indent="0">
              <a:buNone/>
              <a:defRPr sz="800">
                <a:solidFill>
                  <a:schemeClr val="bg2"/>
                </a:solidFill>
              </a:defRPr>
            </a:lvl3pPr>
            <a:lvl4pPr marL="811088" indent="0">
              <a:buNone/>
              <a:defRPr sz="800">
                <a:solidFill>
                  <a:schemeClr val="bg2"/>
                </a:solidFill>
              </a:defRPr>
            </a:lvl4pPr>
            <a:lvl5pPr marL="1080000" indent="0">
              <a:buNone/>
              <a:defRPr sz="800">
                <a:solidFill>
                  <a:schemeClr val="bg2"/>
                </a:solidFill>
              </a:defRPr>
            </a:lvl5pPr>
          </a:lstStyle>
          <a:p>
            <a:pPr lvl="0"/>
            <a:r>
              <a:rPr lang="en-US" dirty="0" smtClean="0"/>
              <a:t>Enter your image caption text here</a:t>
            </a:r>
          </a:p>
        </p:txBody>
      </p:sp>
      <p:sp>
        <p:nvSpPr>
          <p:cNvPr id="15" name="Picture Placeholder 8"/>
          <p:cNvSpPr>
            <a:spLocks noGrp="1"/>
          </p:cNvSpPr>
          <p:nvPr>
            <p:ph type="pic" sz="quarter" idx="25" hasCustomPrompt="1"/>
          </p:nvPr>
        </p:nvSpPr>
        <p:spPr>
          <a:xfrm>
            <a:off x="4801131" y="3754438"/>
            <a:ext cx="3996794" cy="2045229"/>
          </a:xfrm>
        </p:spPr>
        <p:txBody>
          <a:bodyPr lIns="0" tIns="0"/>
          <a:lstStyle>
            <a:lvl1pPr marL="0" indent="0">
              <a:buNone/>
              <a:defRPr sz="1100">
                <a:solidFill>
                  <a:schemeClr val="tx1"/>
                </a:solidFill>
              </a:defRPr>
            </a:lvl1pPr>
          </a:lstStyle>
          <a:p>
            <a:r>
              <a:rPr lang="en-GB" dirty="0" smtClean="0"/>
              <a:t>Click on the picture icon to insert your picture</a:t>
            </a:r>
            <a:endParaRPr lang="en-GB" dirty="0"/>
          </a:p>
        </p:txBody>
      </p:sp>
      <p:sp>
        <p:nvSpPr>
          <p:cNvPr id="16" name="Text Placeholder 7"/>
          <p:cNvSpPr>
            <a:spLocks noGrp="1"/>
          </p:cNvSpPr>
          <p:nvPr>
            <p:ph type="body" sz="quarter" idx="26" hasCustomPrompt="1"/>
          </p:nvPr>
        </p:nvSpPr>
        <p:spPr>
          <a:xfrm>
            <a:off x="4801131" y="5884334"/>
            <a:ext cx="3996266" cy="301625"/>
          </a:xfrm>
        </p:spPr>
        <p:txBody>
          <a:bodyPr lIns="0" tIns="0" rIns="0" bIns="0"/>
          <a:lstStyle>
            <a:lvl1pPr marL="0" indent="0">
              <a:buNone/>
              <a:defRPr sz="800">
                <a:solidFill>
                  <a:schemeClr val="bg2"/>
                </a:solidFill>
              </a:defRPr>
            </a:lvl1pPr>
            <a:lvl2pPr marL="268163" indent="0">
              <a:buNone/>
              <a:defRPr sz="800">
                <a:solidFill>
                  <a:schemeClr val="bg2"/>
                </a:solidFill>
              </a:defRPr>
            </a:lvl2pPr>
            <a:lvl3pPr marL="540000" indent="0">
              <a:buNone/>
              <a:defRPr sz="800">
                <a:solidFill>
                  <a:schemeClr val="bg2"/>
                </a:solidFill>
              </a:defRPr>
            </a:lvl3pPr>
            <a:lvl4pPr marL="811088" indent="0">
              <a:buNone/>
              <a:defRPr sz="800">
                <a:solidFill>
                  <a:schemeClr val="bg2"/>
                </a:solidFill>
              </a:defRPr>
            </a:lvl4pPr>
            <a:lvl5pPr marL="1080000" indent="0">
              <a:buNone/>
              <a:defRPr sz="800">
                <a:solidFill>
                  <a:schemeClr val="bg2"/>
                </a:solidFill>
              </a:defRPr>
            </a:lvl5pPr>
          </a:lstStyle>
          <a:p>
            <a:pPr lvl="0"/>
            <a:r>
              <a:rPr lang="en-US" dirty="0" smtClean="0"/>
              <a:t>Enter your image caption text here</a:t>
            </a:r>
          </a:p>
        </p:txBody>
      </p:sp>
    </p:spTree>
    <p:extLst>
      <p:ext uri="{BB962C8B-B14F-4D97-AF65-F5344CB8AC3E}">
        <p14:creationId xmlns:p14="http://schemas.microsoft.com/office/powerpoint/2010/main" val="143779710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4"/>
          <p:cNvSpPr>
            <a:spLocks noGrp="1"/>
          </p:cNvSpPr>
          <p:nvPr>
            <p:ph type="title"/>
          </p:nvPr>
        </p:nvSpPr>
        <p:spPr>
          <a:xfrm>
            <a:off x="365124" y="294810"/>
            <a:ext cx="7577139" cy="338554"/>
          </a:xfrm>
        </p:spPr>
        <p:txBody>
          <a:bodyPr/>
          <a:lstStyle/>
          <a:p>
            <a:r>
              <a:rPr lang="en-US" smtClean="0"/>
              <a:t>Click to edit Master title style</a:t>
            </a:r>
            <a:endParaRPr lang="en-GB"/>
          </a:p>
        </p:txBody>
      </p:sp>
      <p:sp>
        <p:nvSpPr>
          <p:cNvPr id="6" name="Date Placeholder 5"/>
          <p:cNvSpPr>
            <a:spLocks noGrp="1"/>
          </p:cNvSpPr>
          <p:nvPr>
            <p:ph type="dt" sz="half" idx="15"/>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8" name="Footer Placeholder 7"/>
          <p:cNvSpPr>
            <a:spLocks noGrp="1"/>
          </p:cNvSpPr>
          <p:nvPr>
            <p:ph type="ftr" sz="quarter" idx="16"/>
          </p:nvPr>
        </p:nvSpPr>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17"/>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0"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Tree>
    <p:extLst>
      <p:ext uri="{BB962C8B-B14F-4D97-AF65-F5344CB8AC3E}">
        <p14:creationId xmlns:p14="http://schemas.microsoft.com/office/powerpoint/2010/main" val="168993953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cxnSp>
        <p:nvCxnSpPr>
          <p:cNvPr id="20" name="Straight Connector 19"/>
          <p:cNvCxnSpPr/>
          <p:nvPr userDrawn="1"/>
        </p:nvCxnSpPr>
        <p:spPr>
          <a:xfrm>
            <a:off x="374650" y="6323289"/>
            <a:ext cx="8416225"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6" name="Footer Placeholder 5"/>
          <p:cNvSpPr>
            <a:spLocks noGrp="1"/>
          </p:cNvSpPr>
          <p:nvPr>
            <p:ph type="ftr" sz="quarter" idx="11"/>
          </p:nvPr>
        </p:nvSpPr>
        <p:spPr/>
        <p:txBody>
          <a:bodyPr/>
          <a:lstStyle/>
          <a:p>
            <a:r>
              <a:rPr lang="en-GB" smtClean="0">
                <a:solidFill>
                  <a:srgbClr val="9A8B7D"/>
                </a:solidFill>
              </a:rPr>
              <a:t>Presentation title</a:t>
            </a:r>
            <a:endParaRPr lang="en-GB" dirty="0">
              <a:solidFill>
                <a:srgbClr val="9A8B7D"/>
              </a:solidFill>
            </a:endParaRPr>
          </a:p>
        </p:txBody>
      </p:sp>
      <p:sp>
        <p:nvSpPr>
          <p:cNvPr id="7" name="Slide Number Placeholder 6"/>
          <p:cNvSpPr>
            <a:spLocks noGrp="1"/>
          </p:cNvSpPr>
          <p:nvPr>
            <p:ph type="sldNum" sz="quarter" idx="12"/>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Tree>
    <p:extLst>
      <p:ext uri="{BB962C8B-B14F-4D97-AF65-F5344CB8AC3E}">
        <p14:creationId xmlns:p14="http://schemas.microsoft.com/office/powerpoint/2010/main" val="320914794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srgbClr val="9A8B7D"/>
              </a:solidFill>
            </a:endParaRPr>
          </a:p>
        </p:txBody>
      </p:sp>
      <p:sp>
        <p:nvSpPr>
          <p:cNvPr id="5" name="Footer Placeholder 4"/>
          <p:cNvSpPr>
            <a:spLocks noGrp="1"/>
          </p:cNvSpPr>
          <p:nvPr>
            <p:ph type="ftr" sz="quarter" idx="11"/>
          </p:nvPr>
        </p:nvSpPr>
        <p:spPr/>
        <p:txBody>
          <a:bodyPr/>
          <a:lstStyle/>
          <a:p>
            <a:endParaRPr lang="en-GB">
              <a:solidFill>
                <a:srgbClr val="9A8B7D"/>
              </a:solidFill>
            </a:endParaRPr>
          </a:p>
        </p:txBody>
      </p:sp>
      <p:sp>
        <p:nvSpPr>
          <p:cNvPr id="6" name="Slide Number Placeholder 5"/>
          <p:cNvSpPr>
            <a:spLocks noGrp="1"/>
          </p:cNvSpPr>
          <p:nvPr>
            <p:ph type="sldNum" sz="quarter" idx="12"/>
          </p:nvPr>
        </p:nvSpPr>
        <p:spPr/>
        <p:txBody>
          <a:bodyPr/>
          <a:lstStyle/>
          <a:p>
            <a:fld id="{756A64E3-A7F5-4802-A826-7E490DE800CD}" type="slidenum">
              <a:rPr lang="en-GB" smtClean="0">
                <a:solidFill>
                  <a:srgbClr val="9A8B7D"/>
                </a:solidFill>
              </a:rPr>
              <a:pPr/>
              <a:t>‹#›</a:t>
            </a:fld>
            <a:endParaRPr lang="en-GB">
              <a:solidFill>
                <a:srgbClr val="9A8B7D"/>
              </a:solidFill>
            </a:endParaRPr>
          </a:p>
        </p:txBody>
      </p:sp>
    </p:spTree>
    <p:extLst>
      <p:ext uri="{BB962C8B-B14F-4D97-AF65-F5344CB8AC3E}">
        <p14:creationId xmlns:p14="http://schemas.microsoft.com/office/powerpoint/2010/main" val="32311498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marL="358775" indent="-358775">
              <a:spcBef>
                <a:spcPts val="1800"/>
              </a:spcBef>
              <a:buClr>
                <a:schemeClr val="bg2"/>
              </a:buClr>
              <a:buFont typeface="+mj-lt"/>
              <a:buAutoNum type="arabicPeriod"/>
              <a:defRPr sz="1800" b="0"/>
            </a:lvl1pPr>
            <a:lvl2pPr marL="701675" indent="-342900">
              <a:buFont typeface="+mj-lt"/>
              <a:buAutoNum type="arabicPeriod"/>
              <a:defRPr sz="1800"/>
            </a:lvl2pPr>
            <a:lvl3pPr marL="1060450" indent="-342900">
              <a:buFont typeface="+mj-lt"/>
              <a:buAutoNum type="arabicPeriod"/>
              <a:defRPr sz="1600"/>
            </a:lvl3pPr>
            <a:lvl4pPr marL="1419225" indent="-342900">
              <a:buFont typeface="+mj-lt"/>
              <a:buAutoNum type="arabicPeriod"/>
              <a:defRPr sz="1600"/>
            </a:lvl4pPr>
            <a:lvl5pPr marL="1778000" indent="-342900">
              <a:buFont typeface="+mj-lt"/>
              <a:buAutoNum type="arabicPeriod"/>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a:xfrm>
            <a:off x="8677374" y="6476208"/>
            <a:ext cx="288032" cy="365125"/>
          </a:xfrm>
        </p:spPr>
        <p:txBody>
          <a:bodyPr/>
          <a:lstStyle/>
          <a:p>
            <a:fld id="{10EA355C-CAA1-4509-8E5D-3241502A3F84}" type="slidenum">
              <a:rPr lang="en-GB" smtClean="0">
                <a:solidFill>
                  <a:srgbClr val="9A8B7D"/>
                </a:solidFill>
              </a:rPr>
              <a:pPr/>
              <a:t>‹#›</a:t>
            </a:fld>
            <a:endParaRPr lang="en-GB">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10" name="Date Placeholder 3"/>
          <p:cNvSpPr>
            <a:spLocks noGrp="1"/>
          </p:cNvSpPr>
          <p:nvPr>
            <p:ph type="dt" sz="half" idx="2"/>
          </p:nvPr>
        </p:nvSpPr>
        <p:spPr>
          <a:xfrm>
            <a:off x="1763440" y="6476208"/>
            <a:ext cx="1094060" cy="365125"/>
          </a:xfrm>
          <a:prstGeom prst="rect">
            <a:avLst/>
          </a:prstGeom>
        </p:spPr>
        <p:txBody>
          <a:bodyPr vert="horz" lIns="0" tIns="0" rIns="0" bIns="0" rtlCol="0" anchor="t" anchorCtr="0"/>
          <a:lstStyle>
            <a:lvl1pPr algn="l">
              <a:defRPr sz="800">
                <a:solidFill>
                  <a:schemeClr val="tx1"/>
                </a:solidFill>
              </a:defRPr>
            </a:lvl1pPr>
          </a:lstStyle>
          <a:p>
            <a:fld id="{886691DB-4EB6-4E2E-B34D-8DB4A4F80C6E}" type="datetimeFigureOut">
              <a:rPr lang="en-GB" smtClean="0">
                <a:solidFill>
                  <a:srgbClr val="9A8B7D"/>
                </a:solidFill>
              </a:rPr>
              <a:pPr/>
              <a:t>02/11/2016</a:t>
            </a:fld>
            <a:endParaRPr lang="en-GB">
              <a:solidFill>
                <a:srgbClr val="9A8B7D"/>
              </a:solidFill>
            </a:endParaRPr>
          </a:p>
        </p:txBody>
      </p:sp>
      <p:sp>
        <p:nvSpPr>
          <p:cNvPr id="11"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endParaRPr lang="en-GB">
              <a:solidFill>
                <a:srgbClr val="9A8B7D"/>
              </a:solidFill>
            </a:endParaRPr>
          </a:p>
        </p:txBody>
      </p:sp>
    </p:spTree>
    <p:extLst>
      <p:ext uri="{BB962C8B-B14F-4D97-AF65-F5344CB8AC3E}">
        <p14:creationId xmlns:p14="http://schemas.microsoft.com/office/powerpoint/2010/main" val="4198054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283215669"/>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0502" name="think-cell Slide" r:id="rId4" imgW="360" imgH="360" progId="">
                  <p:embed/>
                </p:oleObj>
              </mc:Choice>
              <mc:Fallback>
                <p:oleObj name="think-cell Slide" r:id="rId4" imgW="360" imgH="360" progId="">
                  <p:embed/>
                  <p:pic>
                    <p:nvPicPr>
                      <p:cNvPr id="0" name="Picture 56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Placeholder 2"/>
          <p:cNvSpPr>
            <a:spLocks noGrp="1" noChangeArrowheads="1"/>
          </p:cNvSpPr>
          <p:nvPr>
            <p:ph type="title"/>
          </p:nvPr>
        </p:nvSpPr>
        <p:spPr bwMode="gray">
          <a:xfrm>
            <a:off x="121489" y="683936"/>
            <a:ext cx="8794113" cy="298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dirty="0" smtClean="0"/>
              <a:t>Click to edit Master title style</a:t>
            </a:r>
          </a:p>
        </p:txBody>
      </p:sp>
    </p:spTree>
    <p:extLst>
      <p:ext uri="{BB962C8B-B14F-4D97-AF65-F5344CB8AC3E}">
        <p14:creationId xmlns:p14="http://schemas.microsoft.com/office/powerpoint/2010/main" val="11357911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Sub-Section Divider ORAN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62" y="429"/>
            <a:ext cx="9140477" cy="6857143"/>
          </a:xfrm>
          <a:prstGeom prst="rect">
            <a:avLst/>
          </a:prstGeom>
        </p:spPr>
      </p:pic>
      <p:sp>
        <p:nvSpPr>
          <p:cNvPr id="6" name="Slide Number Placeholder 5"/>
          <p:cNvSpPr>
            <a:spLocks noGrp="1"/>
          </p:cNvSpPr>
          <p:nvPr>
            <p:ph type="sldNum" sz="quarter" idx="12"/>
          </p:nvPr>
        </p:nvSpPr>
        <p:spPr/>
        <p:txBody>
          <a:bodyPr/>
          <a:lstStyle>
            <a:lvl1pPr>
              <a:defRPr>
                <a:solidFill>
                  <a:schemeClr val="bg1"/>
                </a:solidFill>
              </a:defRPr>
            </a:lvl1pPr>
          </a:lstStyle>
          <a:p>
            <a:fld id="{2FE18977-94FB-415F-B497-03350E8854FC}" type="slidenum">
              <a:rPr lang="en-GB" smtClean="0">
                <a:solidFill>
                  <a:srgbClr val="FFFFFF"/>
                </a:solidFill>
              </a:rPr>
              <a:pPr/>
              <a:t>‹#›</a:t>
            </a:fld>
            <a:endParaRPr lang="en-GB" dirty="0">
              <a:solidFill>
                <a:srgbClr val="FFFFFF"/>
              </a:solidFill>
            </a:endParaRPr>
          </a:p>
        </p:txBody>
      </p:sp>
      <p:sp>
        <p:nvSpPr>
          <p:cNvPr id="14" name="Date Placeholder 3"/>
          <p:cNvSpPr>
            <a:spLocks noGrp="1"/>
          </p:cNvSpPr>
          <p:nvPr>
            <p:ph type="dt" sz="half" idx="2"/>
          </p:nvPr>
        </p:nvSpPr>
        <p:spPr>
          <a:xfrm>
            <a:off x="1710427" y="6476210"/>
            <a:ext cx="897535"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05 May 2015</a:t>
            </a:r>
            <a:endParaRPr lang="en-GB" dirty="0">
              <a:solidFill>
                <a:srgbClr val="FFFFFF"/>
              </a:solidFill>
            </a:endParaRPr>
          </a:p>
        </p:txBody>
      </p:sp>
      <p:sp>
        <p:nvSpPr>
          <p:cNvPr id="15" name="Footer Placeholder 4"/>
          <p:cNvSpPr>
            <a:spLocks noGrp="1"/>
          </p:cNvSpPr>
          <p:nvPr>
            <p:ph type="ftr" sz="quarter" idx="3"/>
          </p:nvPr>
        </p:nvSpPr>
        <p:spPr>
          <a:xfrm>
            <a:off x="395288" y="6476210"/>
            <a:ext cx="1315139"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TA 5 Weekly Meeting</a:t>
            </a:r>
            <a:endParaRPr lang="en-GB" dirty="0">
              <a:solidFill>
                <a:srgbClr val="FFFFFF"/>
              </a:solidFill>
            </a:endParaRPr>
          </a:p>
        </p:txBody>
      </p:sp>
      <p:sp>
        <p:nvSpPr>
          <p:cNvPr id="8" name="Title 1"/>
          <p:cNvSpPr>
            <a:spLocks noGrp="1"/>
          </p:cNvSpPr>
          <p:nvPr>
            <p:ph type="title"/>
          </p:nvPr>
        </p:nvSpPr>
        <p:spPr>
          <a:xfrm>
            <a:off x="398462" y="3429002"/>
            <a:ext cx="5400000" cy="430887"/>
          </a:xfrm>
        </p:spPr>
        <p:txBody>
          <a:bodyPr anchor="t"/>
          <a:lstStyle>
            <a:lvl1pPr algn="l">
              <a:defRPr sz="2800" b="1" cap="none" baseline="0">
                <a:solidFill>
                  <a:schemeClr val="bg1"/>
                </a:solidFill>
              </a:defRPr>
            </a:lvl1pPr>
          </a:lstStyle>
          <a:p>
            <a:r>
              <a:rPr lang="en-US" smtClean="0"/>
              <a:t>Click to edit Master title style</a:t>
            </a:r>
            <a:endParaRPr lang="en-GB" dirty="0"/>
          </a:p>
        </p:txBody>
      </p:sp>
      <p:cxnSp>
        <p:nvCxnSpPr>
          <p:cNvPr id="9" name="Straight Connector 8"/>
          <p:cNvCxnSpPr/>
          <p:nvPr userDrawn="1"/>
        </p:nvCxnSpPr>
        <p:spPr>
          <a:xfrm>
            <a:off x="178595" y="6388896"/>
            <a:ext cx="2429367" cy="0"/>
          </a:xfrm>
          <a:prstGeom prst="line">
            <a:avLst/>
          </a:prstGeom>
          <a:ln w="635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8295" y="360111"/>
            <a:ext cx="380521" cy="435865"/>
          </a:xfrm>
          <a:prstGeom prst="rect">
            <a:avLst/>
          </a:prstGeom>
        </p:spPr>
      </p:pic>
    </p:spTree>
    <p:extLst>
      <p:ext uri="{BB962C8B-B14F-4D97-AF65-F5344CB8AC3E}">
        <p14:creationId xmlns:p14="http://schemas.microsoft.com/office/powerpoint/2010/main" val="2411210438"/>
      </p:ext>
    </p:extLst>
  </p:cSld>
  <p:clrMapOvr>
    <a:masterClrMapping/>
  </p:clrMapOvr>
  <p:extLst mod="1">
    <p:ext uri="{DCECCB84-F9BA-43D5-87BE-67443E8EF086}">
      <p15:sldGuideLst xmlns:p15="http://schemas.microsoft.com/office/powerpoint/2012/main">
        <p15:guide id="1" pos="2880" userDrawn="1">
          <p15:clr>
            <a:srgbClr val="FBAE40"/>
          </p15:clr>
        </p15:guide>
        <p15:guide id="2" pos="3624" userDrawn="1">
          <p15:clr>
            <a:srgbClr val="FBAE40"/>
          </p15:clr>
        </p15:guide>
        <p15:guide id="3" orient="horz" pos="216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a:xfrm>
            <a:off x="395536" y="1412776"/>
            <a:ext cx="8352928" cy="4896544"/>
          </a:xfrm>
        </p:spPr>
        <p:txBody>
          <a:bodyPr/>
          <a:lstStyle>
            <a:lvl1pPr>
              <a:buClr>
                <a:schemeClr val="bg2"/>
              </a:buCl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12"/>
          </p:nvPr>
        </p:nvSpPr>
        <p:spPr>
          <a:xfrm>
            <a:off x="8677375" y="6476210"/>
            <a:ext cx="288032" cy="365125"/>
          </a:xfrm>
        </p:spPr>
        <p:txBody>
          <a:bodyPr/>
          <a:lstStyle>
            <a:lvl1pPr algn="r">
              <a:defRPr/>
            </a:lvl1p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8"/>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dirty="0" smtClean="0"/>
              <a:t>Click to edit Master text styles</a:t>
            </a:r>
          </a:p>
        </p:txBody>
      </p:sp>
      <p:sp>
        <p:nvSpPr>
          <p:cNvPr id="9" name="Date Placeholder 3"/>
          <p:cNvSpPr>
            <a:spLocks noGrp="1"/>
          </p:cNvSpPr>
          <p:nvPr>
            <p:ph type="dt" sz="half" idx="10"/>
          </p:nvPr>
        </p:nvSpPr>
        <p:spPr>
          <a:xfrm>
            <a:off x="1710427" y="6476210"/>
            <a:ext cx="863871" cy="365125"/>
          </a:xfrm>
        </p:spPr>
        <p:txBody>
          <a:body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11"/>
          </p:nvPr>
        </p:nvSpPr>
        <p:spPr>
          <a:xfrm>
            <a:off x="395288" y="6476210"/>
            <a:ext cx="1315139" cy="365125"/>
          </a:xfrm>
        </p:spPr>
        <p:txBody>
          <a:bodyPr/>
          <a:lstStyle/>
          <a:p>
            <a:r>
              <a:rPr lang="en-GB" smtClean="0">
                <a:solidFill>
                  <a:srgbClr val="9A8B7D"/>
                </a:solidFill>
              </a:rPr>
              <a:t>Presentation title in footer</a:t>
            </a:r>
            <a:endParaRPr lang="en-GB" dirty="0">
              <a:solidFill>
                <a:srgbClr val="9A8B7D"/>
              </a:solidFill>
            </a:endParaRPr>
          </a:p>
        </p:txBody>
      </p:sp>
    </p:spTree>
    <p:extLst>
      <p:ext uri="{BB962C8B-B14F-4D97-AF65-F5344CB8AC3E}">
        <p14:creationId xmlns:p14="http://schemas.microsoft.com/office/powerpoint/2010/main" val="27417691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106"/>
          </a:xfrm>
        </p:spPr>
        <p:txBody>
          <a:bodyPr/>
          <a:lstStyle>
            <a:lvl1pPr algn="ctr">
              <a:defRPr/>
            </a:lvl1pPr>
          </a:lstStyle>
          <a:p>
            <a:r>
              <a:rPr kumimoji="0" lang="en-US" dirty="0" smtClean="0"/>
              <a:t>Click to edit Master title style</a:t>
            </a:r>
            <a:endParaRPr kumimoji="0" lang="en-US" dirty="0"/>
          </a:p>
        </p:txBody>
      </p:sp>
      <p:sp>
        <p:nvSpPr>
          <p:cNvPr id="6" name="Date Placeholder 5"/>
          <p:cNvSpPr>
            <a:spLocks noGrp="1"/>
          </p:cNvSpPr>
          <p:nvPr>
            <p:ph type="dt" sz="half" idx="10"/>
          </p:nvPr>
        </p:nvSpPr>
        <p:spPr/>
        <p:txBody>
          <a:bodyPr rtlCol="0"/>
          <a:lstStyle/>
          <a:p>
            <a:fld id="{68EDE483-A25D-4B48-B990-DBCF55B97B1E}" type="datetime1">
              <a:rPr lang="fr-CH" smtClean="0">
                <a:solidFill>
                  <a:srgbClr val="575F6D"/>
                </a:solidFill>
              </a:rPr>
              <a:pPr/>
              <a:t>02.11.2016</a:t>
            </a:fld>
            <a:endParaRPr lang="fr-CH">
              <a:solidFill>
                <a:srgbClr val="575F6D"/>
              </a:solidFill>
            </a:endParaRPr>
          </a:p>
        </p:txBody>
      </p:sp>
      <p:sp>
        <p:nvSpPr>
          <p:cNvPr id="7" name="Slide Number Placeholder 6"/>
          <p:cNvSpPr>
            <a:spLocks noGrp="1"/>
          </p:cNvSpPr>
          <p:nvPr>
            <p:ph type="sldNum" sz="quarter" idx="11"/>
          </p:nvPr>
        </p:nvSpPr>
        <p:spPr/>
        <p:txBody>
          <a:bodyPr rtlCol="0"/>
          <a:lstStyle/>
          <a:p>
            <a:fld id="{6FA9684C-B343-4C7C-8ACA-423BCE35ADD2}" type="slidenum">
              <a:rPr lang="fr-CH" smtClean="0"/>
              <a:pPr/>
              <a:t>‹#›</a:t>
            </a:fld>
            <a:endParaRPr lang="fr-CH"/>
          </a:p>
        </p:txBody>
      </p:sp>
      <p:sp>
        <p:nvSpPr>
          <p:cNvPr id="8" name="Footer Placeholder 7"/>
          <p:cNvSpPr>
            <a:spLocks noGrp="1"/>
          </p:cNvSpPr>
          <p:nvPr>
            <p:ph type="ftr" sz="quarter" idx="12"/>
          </p:nvPr>
        </p:nvSpPr>
        <p:spPr/>
        <p:txBody>
          <a:bodyPr rtlCol="0"/>
          <a:lstStyle/>
          <a:p>
            <a:endParaRPr lang="fr-CH">
              <a:solidFill>
                <a:srgbClr val="575F6D"/>
              </a:solidFill>
            </a:endParaRPr>
          </a:p>
        </p:txBody>
      </p:sp>
    </p:spTree>
    <p:extLst>
      <p:ext uri="{BB962C8B-B14F-4D97-AF65-F5344CB8AC3E}">
        <p14:creationId xmlns:p14="http://schemas.microsoft.com/office/powerpoint/2010/main" val="32726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Title 4"/>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16" name="Content Placeholder 15"/>
          <p:cNvSpPr>
            <a:spLocks noGrp="1"/>
          </p:cNvSpPr>
          <p:nvPr>
            <p:ph sz="quarter" idx="12"/>
          </p:nvPr>
        </p:nvSpPr>
        <p:spPr>
          <a:xfrm>
            <a:off x="365124" y="1196151"/>
            <a:ext cx="8423275" cy="4658549"/>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2" name="Date Placeholder 1"/>
          <p:cNvSpPr>
            <a:spLocks noGrp="1"/>
          </p:cNvSpPr>
          <p:nvPr>
            <p:ph type="dt" sz="half" idx="15"/>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3" name="Footer Placeholder 2"/>
          <p:cNvSpPr>
            <a:spLocks noGrp="1"/>
          </p:cNvSpPr>
          <p:nvPr>
            <p:ph type="ftr" sz="quarter" idx="16"/>
          </p:nvPr>
        </p:nvSpPr>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17"/>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6" name="Text Placeholder 5"/>
          <p:cNvSpPr>
            <a:spLocks noGrp="1"/>
          </p:cNvSpPr>
          <p:nvPr>
            <p:ph type="body" sz="quarter" idx="18" hasCustomPrompt="1"/>
          </p:nvPr>
        </p:nvSpPr>
        <p:spPr>
          <a:xfrm>
            <a:off x="369568" y="6058086"/>
            <a:ext cx="844582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32315305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78098"/>
          </a:xfrm>
        </p:spPr>
        <p:txBody>
          <a:bodyPr/>
          <a:lstStyle>
            <a:lvl1pPr algn="ctr">
              <a:defRPr/>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3F5F12C-D8B2-4D8E-A295-A5430C053E45}" type="datetime1">
              <a:rPr lang="fr-CH" smtClean="0">
                <a:solidFill>
                  <a:srgbClr val="575F6D"/>
                </a:solidFill>
              </a:rPr>
              <a:pPr/>
              <a:t>02.11.2016</a:t>
            </a:fld>
            <a:endParaRPr lang="fr-CH">
              <a:solidFill>
                <a:srgbClr val="575F6D"/>
              </a:solidFill>
            </a:endParaRPr>
          </a:p>
        </p:txBody>
      </p:sp>
      <p:sp>
        <p:nvSpPr>
          <p:cNvPr id="6" name="Footer Placeholder 5"/>
          <p:cNvSpPr>
            <a:spLocks noGrp="1"/>
          </p:cNvSpPr>
          <p:nvPr>
            <p:ph type="ftr" sz="quarter" idx="11"/>
          </p:nvPr>
        </p:nvSpPr>
        <p:spPr/>
        <p:txBody>
          <a:bodyPr/>
          <a:lstStyle/>
          <a:p>
            <a:endParaRPr lang="fr-CH">
              <a:solidFill>
                <a:srgbClr val="575F6D"/>
              </a:solidFill>
            </a:endParaRPr>
          </a:p>
        </p:txBody>
      </p:sp>
      <p:sp>
        <p:nvSpPr>
          <p:cNvPr id="7" name="Slide Number Placeholder 6"/>
          <p:cNvSpPr>
            <a:spLocks noGrp="1"/>
          </p:cNvSpPr>
          <p:nvPr>
            <p:ph type="sldNum" sz="quarter" idx="12"/>
          </p:nvPr>
        </p:nvSpPr>
        <p:spPr/>
        <p:txBody>
          <a:bodyPr/>
          <a:lstStyle/>
          <a:p>
            <a:fld id="{6FA9684C-B343-4C7C-8ACA-423BCE35ADD2}" type="slidenum">
              <a:rPr lang="fr-CH" smtClean="0"/>
              <a:pPr/>
              <a:t>‹#›</a:t>
            </a:fld>
            <a:endParaRPr lang="fr-CH"/>
          </a:p>
        </p:txBody>
      </p:sp>
      <p:sp>
        <p:nvSpPr>
          <p:cNvPr id="9" name="Content Placeholder 8"/>
          <p:cNvSpPr>
            <a:spLocks noGrp="1"/>
          </p:cNvSpPr>
          <p:nvPr>
            <p:ph sz="quarter" idx="1"/>
          </p:nvPr>
        </p:nvSpPr>
        <p:spPr>
          <a:xfrm>
            <a:off x="457200" y="1268760"/>
            <a:ext cx="3657600" cy="4903440"/>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p:nvPr>
        </p:nvSpPr>
        <p:spPr>
          <a:xfrm>
            <a:off x="4270248" y="1268760"/>
            <a:ext cx="3657600" cy="490344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5207431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solidFill>
              </a:defRPr>
            </a:lvl1pPr>
          </a:lstStyle>
          <a:p>
            <a:r>
              <a:rPr lang="en-US" smtClean="0"/>
              <a:t>Click to edit Master title style</a:t>
            </a:r>
            <a:endParaRPr lang="en-GB" dirty="0"/>
          </a:p>
        </p:txBody>
      </p:sp>
      <p:sp>
        <p:nvSpPr>
          <p:cNvPr id="3" name="Content Placeholder 2"/>
          <p:cNvSpPr>
            <a:spLocks noGrp="1"/>
          </p:cNvSpPr>
          <p:nvPr>
            <p:ph idx="1"/>
          </p:nvPr>
        </p:nvSpPr>
        <p:spPr>
          <a:xfrm>
            <a:off x="395536" y="1412776"/>
            <a:ext cx="8352928" cy="4896544"/>
          </a:xfrm>
        </p:spPr>
        <p:txBody>
          <a:bodyPr/>
          <a:lstStyle>
            <a:lvl1pPr>
              <a:buClr>
                <a:schemeClr val="bg2"/>
              </a:buClr>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a:xfrm>
            <a:off x="8677375" y="6476208"/>
            <a:ext cx="288032" cy="365125"/>
          </a:xfrm>
        </p:spPr>
        <p:txBody>
          <a:bodyPr/>
          <a:lstStyle>
            <a:lvl1pPr algn="r">
              <a:defRPr/>
            </a:lvl1pPr>
          </a:lstStyle>
          <a:p>
            <a:fld id="{10EA355C-CAA1-4509-8E5D-3241502A3F84}" type="slidenum">
              <a:rPr lang="en-GB" smtClean="0">
                <a:solidFill>
                  <a:srgbClr val="9A8B7D"/>
                </a:solidFill>
              </a:rPr>
              <a:pPr/>
              <a:t>‹#›</a:t>
            </a:fld>
            <a:endParaRPr lang="en-GB">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10"/>
          </p:nvPr>
        </p:nvSpPr>
        <p:spPr>
          <a:xfrm>
            <a:off x="1763440" y="6476208"/>
            <a:ext cx="1075010" cy="365125"/>
          </a:xfrm>
        </p:spPr>
        <p:txBody>
          <a:bodyPr/>
          <a:lstStyle/>
          <a:p>
            <a:fld id="{886691DB-4EB6-4E2E-B34D-8DB4A4F80C6E}" type="datetimeFigureOut">
              <a:rPr lang="en-GB" smtClean="0">
                <a:solidFill>
                  <a:srgbClr val="9A8B7D"/>
                </a:solidFill>
              </a:rPr>
              <a:pPr/>
              <a:t>02/11/2016</a:t>
            </a:fld>
            <a:endParaRPr lang="en-GB">
              <a:solidFill>
                <a:srgbClr val="9A8B7D"/>
              </a:solidFill>
            </a:endParaRPr>
          </a:p>
        </p:txBody>
      </p:sp>
      <p:sp>
        <p:nvSpPr>
          <p:cNvPr id="10" name="Footer Placeholder 4"/>
          <p:cNvSpPr>
            <a:spLocks noGrp="1"/>
          </p:cNvSpPr>
          <p:nvPr>
            <p:ph type="ftr" sz="quarter" idx="11"/>
          </p:nvPr>
        </p:nvSpPr>
        <p:spPr>
          <a:xfrm>
            <a:off x="395288" y="6476208"/>
            <a:ext cx="1368152" cy="365125"/>
          </a:xfrm>
        </p:spPr>
        <p:txBody>
          <a:bodyPr/>
          <a:lstStyle/>
          <a:p>
            <a:endParaRPr lang="en-GB">
              <a:solidFill>
                <a:srgbClr val="9A8B7D"/>
              </a:solidFill>
            </a:endParaRPr>
          </a:p>
        </p:txBody>
      </p:sp>
    </p:spTree>
    <p:extLst>
      <p:ext uri="{BB962C8B-B14F-4D97-AF65-F5344CB8AC3E}">
        <p14:creationId xmlns:p14="http://schemas.microsoft.com/office/powerpoint/2010/main" val="7250482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283215669"/>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1527" name="think-cell Slide" r:id="rId4" imgW="360" imgH="360" progId="">
                  <p:embed/>
                </p:oleObj>
              </mc:Choice>
              <mc:Fallback>
                <p:oleObj name="think-cell Slide" r:id="rId4" imgW="360" imgH="360" progId="">
                  <p:embed/>
                  <p:pic>
                    <p:nvPicPr>
                      <p:cNvPr id="0" name="Picture 5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Placeholder 2"/>
          <p:cNvSpPr>
            <a:spLocks noGrp="1" noChangeArrowheads="1"/>
          </p:cNvSpPr>
          <p:nvPr>
            <p:ph type="title"/>
          </p:nvPr>
        </p:nvSpPr>
        <p:spPr bwMode="gray">
          <a:xfrm>
            <a:off x="121489" y="683936"/>
            <a:ext cx="8794113" cy="298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dirty="0" smtClean="0"/>
              <a:t>Click to edit Master title style</a:t>
            </a:r>
          </a:p>
        </p:txBody>
      </p:sp>
    </p:spTree>
    <p:extLst>
      <p:ext uri="{BB962C8B-B14F-4D97-AF65-F5344CB8AC3E}">
        <p14:creationId xmlns:p14="http://schemas.microsoft.com/office/powerpoint/2010/main" val="11357911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793809673"/>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8058" name="think-cell Slide" r:id="rId4" imgW="360" imgH="360" progId="">
                  <p:embed/>
                </p:oleObj>
              </mc:Choice>
              <mc:Fallback>
                <p:oleObj name="think-cell Slide" r:id="rId4" imgW="360" imgH="360" progId="">
                  <p:embed/>
                  <p:pic>
                    <p:nvPicPr>
                      <p:cNvPr id="0" name="Picture 6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Placeholder 2"/>
          <p:cNvSpPr>
            <a:spLocks noGrp="1" noChangeArrowheads="1"/>
          </p:cNvSpPr>
          <p:nvPr>
            <p:ph type="title"/>
          </p:nvPr>
        </p:nvSpPr>
        <p:spPr bwMode="gray">
          <a:xfrm>
            <a:off x="121489" y="683936"/>
            <a:ext cx="8794113" cy="298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dirty="0" smtClean="0"/>
              <a:t>Click to edit Master title style</a:t>
            </a:r>
          </a:p>
        </p:txBody>
      </p:sp>
    </p:spTree>
    <p:extLst>
      <p:ext uri="{BB962C8B-B14F-4D97-AF65-F5344CB8AC3E}">
        <p14:creationId xmlns:p14="http://schemas.microsoft.com/office/powerpoint/2010/main" val="357421401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_Sub-Section Divider ORAN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62" y="429"/>
            <a:ext cx="9140477" cy="6857143"/>
          </a:xfrm>
          <a:prstGeom prst="rect">
            <a:avLst/>
          </a:prstGeom>
        </p:spPr>
      </p:pic>
      <p:sp>
        <p:nvSpPr>
          <p:cNvPr id="6" name="Slide Number Placeholder 5"/>
          <p:cNvSpPr>
            <a:spLocks noGrp="1"/>
          </p:cNvSpPr>
          <p:nvPr>
            <p:ph type="sldNum" sz="quarter" idx="12"/>
          </p:nvPr>
        </p:nvSpPr>
        <p:spPr/>
        <p:txBody>
          <a:bodyPr/>
          <a:lstStyle>
            <a:lvl1pPr>
              <a:defRPr>
                <a:solidFill>
                  <a:schemeClr val="bg1"/>
                </a:solidFill>
              </a:defRPr>
            </a:lvl1pPr>
          </a:lstStyle>
          <a:p>
            <a:fld id="{2FE18977-94FB-415F-B497-03350E8854FC}" type="slidenum">
              <a:rPr lang="en-GB" smtClean="0">
                <a:solidFill>
                  <a:srgbClr val="FFFFFF"/>
                </a:solidFill>
              </a:rPr>
              <a:pPr/>
              <a:t>‹#›</a:t>
            </a:fld>
            <a:endParaRPr lang="en-GB" dirty="0">
              <a:solidFill>
                <a:srgbClr val="FFFFFF"/>
              </a:solidFill>
            </a:endParaRPr>
          </a:p>
        </p:txBody>
      </p:sp>
      <p:sp>
        <p:nvSpPr>
          <p:cNvPr id="14" name="Date Placeholder 3"/>
          <p:cNvSpPr>
            <a:spLocks noGrp="1"/>
          </p:cNvSpPr>
          <p:nvPr>
            <p:ph type="dt" sz="half" idx="2"/>
          </p:nvPr>
        </p:nvSpPr>
        <p:spPr>
          <a:xfrm>
            <a:off x="1710427" y="6476210"/>
            <a:ext cx="897535"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05 May 2015</a:t>
            </a:r>
            <a:endParaRPr lang="en-GB" dirty="0">
              <a:solidFill>
                <a:srgbClr val="FFFFFF"/>
              </a:solidFill>
            </a:endParaRPr>
          </a:p>
        </p:txBody>
      </p:sp>
      <p:sp>
        <p:nvSpPr>
          <p:cNvPr id="15" name="Footer Placeholder 4"/>
          <p:cNvSpPr>
            <a:spLocks noGrp="1"/>
          </p:cNvSpPr>
          <p:nvPr>
            <p:ph type="ftr" sz="quarter" idx="3"/>
          </p:nvPr>
        </p:nvSpPr>
        <p:spPr>
          <a:xfrm>
            <a:off x="395288" y="6476210"/>
            <a:ext cx="1315139"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TA 5 Weekly Meeting</a:t>
            </a:r>
            <a:endParaRPr lang="en-GB" dirty="0">
              <a:solidFill>
                <a:srgbClr val="FFFFFF"/>
              </a:solidFill>
            </a:endParaRPr>
          </a:p>
        </p:txBody>
      </p:sp>
      <p:sp>
        <p:nvSpPr>
          <p:cNvPr id="8" name="Title 1"/>
          <p:cNvSpPr>
            <a:spLocks noGrp="1"/>
          </p:cNvSpPr>
          <p:nvPr>
            <p:ph type="title"/>
          </p:nvPr>
        </p:nvSpPr>
        <p:spPr>
          <a:xfrm>
            <a:off x="398462" y="3429002"/>
            <a:ext cx="5400000" cy="430887"/>
          </a:xfrm>
        </p:spPr>
        <p:txBody>
          <a:bodyPr anchor="t"/>
          <a:lstStyle>
            <a:lvl1pPr algn="l">
              <a:defRPr sz="2800" b="1" cap="none" baseline="0">
                <a:solidFill>
                  <a:schemeClr val="bg1"/>
                </a:solidFill>
              </a:defRPr>
            </a:lvl1pPr>
          </a:lstStyle>
          <a:p>
            <a:r>
              <a:rPr lang="en-US" smtClean="0"/>
              <a:t>Click to edit Master title style</a:t>
            </a:r>
            <a:endParaRPr lang="en-GB" dirty="0"/>
          </a:p>
        </p:txBody>
      </p:sp>
      <p:cxnSp>
        <p:nvCxnSpPr>
          <p:cNvPr id="9" name="Straight Connector 8"/>
          <p:cNvCxnSpPr/>
          <p:nvPr userDrawn="1"/>
        </p:nvCxnSpPr>
        <p:spPr>
          <a:xfrm>
            <a:off x="178595" y="6388896"/>
            <a:ext cx="2429367" cy="0"/>
          </a:xfrm>
          <a:prstGeom prst="line">
            <a:avLst/>
          </a:prstGeom>
          <a:ln w="635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8295" y="360111"/>
            <a:ext cx="380521" cy="435865"/>
          </a:xfrm>
          <a:prstGeom prst="rect">
            <a:avLst/>
          </a:prstGeom>
        </p:spPr>
      </p:pic>
    </p:spTree>
    <p:extLst>
      <p:ext uri="{BB962C8B-B14F-4D97-AF65-F5344CB8AC3E}">
        <p14:creationId xmlns:p14="http://schemas.microsoft.com/office/powerpoint/2010/main" val="228656977"/>
      </p:ext>
    </p:extLst>
  </p:cSld>
  <p:clrMapOvr>
    <a:masterClrMapping/>
  </p:clrMapOvr>
  <p:extLst mod="1">
    <p:ext uri="{DCECCB84-F9BA-43D5-87BE-67443E8EF086}">
      <p15:sldGuideLst xmlns:p15="http://schemas.microsoft.com/office/powerpoint/2012/main">
        <p15:guide id="1" pos="2880" userDrawn="1">
          <p15:clr>
            <a:srgbClr val="FBAE40"/>
          </p15:clr>
        </p15:guide>
        <p15:guide id="2" pos="3624" userDrawn="1">
          <p15:clr>
            <a:srgbClr val="FBAE40"/>
          </p15:clr>
        </p15:guide>
        <p15:guide id="3" orient="horz" pos="216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Slide Number Placeholder 5"/>
          <p:cNvSpPr>
            <a:spLocks noGrp="1"/>
          </p:cNvSpPr>
          <p:nvPr>
            <p:ph type="sldNum" sz="quarter" idx="12"/>
          </p:nvPr>
        </p:nvSpPr>
        <p:spPr>
          <a:xfrm>
            <a:off x="8677374" y="6476208"/>
            <a:ext cx="288032" cy="365125"/>
          </a:xfrm>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5" name="Text Placeholder 4"/>
          <p:cNvSpPr>
            <a:spLocks noGrp="1"/>
          </p:cNvSpPr>
          <p:nvPr>
            <p:ph type="body" sz="quarter" idx="14"/>
          </p:nvPr>
        </p:nvSpPr>
        <p:spPr>
          <a:xfrm>
            <a:off x="395288" y="1414463"/>
            <a:ext cx="8353425" cy="4897437"/>
          </a:xfrm>
        </p:spPr>
        <p:txBody>
          <a:bodyPr/>
          <a:lstStyle>
            <a:lvl1pPr>
              <a:spcBef>
                <a:spcPts val="2400"/>
              </a:spcBef>
              <a:defRPr sz="24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Date Placeholder 3"/>
          <p:cNvSpPr>
            <a:spLocks noGrp="1"/>
          </p:cNvSpPr>
          <p:nvPr>
            <p:ph type="dt" sz="half" idx="2"/>
          </p:nvPr>
        </p:nvSpPr>
        <p:spPr>
          <a:xfrm>
            <a:off x="1763440" y="6476208"/>
            <a:ext cx="1094060"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18 June 2014</a:t>
            </a:r>
            <a:endParaRPr lang="en-GB" dirty="0">
              <a:solidFill>
                <a:srgbClr val="9A8B7D"/>
              </a:solidFill>
            </a:endParaRPr>
          </a:p>
        </p:txBody>
      </p:sp>
      <p:sp>
        <p:nvSpPr>
          <p:cNvPr id="12"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Epi / B:R intro</a:t>
            </a:r>
            <a:endParaRPr lang="en-GB" dirty="0">
              <a:solidFill>
                <a:srgbClr val="9A8B7D"/>
              </a:solidFill>
            </a:endParaRPr>
          </a:p>
        </p:txBody>
      </p:sp>
    </p:spTree>
    <p:extLst>
      <p:ext uri="{BB962C8B-B14F-4D97-AF65-F5344CB8AC3E}">
        <p14:creationId xmlns:p14="http://schemas.microsoft.com/office/powerpoint/2010/main" val="5204812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95288" y="1412875"/>
            <a:ext cx="4105274" cy="4895849"/>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3438" y="1412875"/>
            <a:ext cx="4105275" cy="4895849"/>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14"/>
          </p:nvPr>
        </p:nvSpPr>
        <p:spPr>
          <a:xfrm>
            <a:off x="1763440" y="6476208"/>
            <a:ext cx="1103585"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Tree>
    <p:extLst>
      <p:ext uri="{BB962C8B-B14F-4D97-AF65-F5344CB8AC3E}">
        <p14:creationId xmlns:p14="http://schemas.microsoft.com/office/powerpoint/2010/main" val="31025842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ntent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95288" y="1793875"/>
            <a:ext cx="4105274" cy="4518025"/>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3438" y="1793875"/>
            <a:ext cx="4105275" cy="4518025"/>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14"/>
          </p:nvPr>
        </p:nvSpPr>
        <p:spPr>
          <a:xfrm>
            <a:off x="1763440" y="6476208"/>
            <a:ext cx="1103585"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
        <p:nvSpPr>
          <p:cNvPr id="6" name="Text Placeholder 5"/>
          <p:cNvSpPr>
            <a:spLocks noGrp="1"/>
          </p:cNvSpPr>
          <p:nvPr>
            <p:ph type="body" sz="quarter" idx="15"/>
          </p:nvPr>
        </p:nvSpPr>
        <p:spPr>
          <a:xfrm>
            <a:off x="395288" y="1412875"/>
            <a:ext cx="4105275" cy="377825"/>
          </a:xfrm>
        </p:spPr>
        <p:txBody>
          <a:bodyPr/>
          <a:lstStyle>
            <a:lvl1pPr marL="0" indent="0">
              <a:buNone/>
              <a:defRPr b="1">
                <a:solidFill>
                  <a:schemeClr val="bg2"/>
                </a:solidFill>
              </a:defRPr>
            </a:lvl1pPr>
            <a:lvl2pPr marL="358775" indent="0">
              <a:buNone/>
              <a:defRPr b="1">
                <a:solidFill>
                  <a:schemeClr val="bg2"/>
                </a:solidFill>
              </a:defRPr>
            </a:lvl2pPr>
            <a:lvl3pPr marL="717550" indent="0">
              <a:buNone/>
              <a:defRPr b="1">
                <a:solidFill>
                  <a:schemeClr val="bg2"/>
                </a:solidFill>
              </a:defRPr>
            </a:lvl3pPr>
            <a:lvl4pPr marL="1076325" indent="0">
              <a:buNone/>
              <a:defRPr b="1">
                <a:solidFill>
                  <a:schemeClr val="bg2"/>
                </a:solidFill>
              </a:defRPr>
            </a:lvl4pPr>
            <a:lvl5pPr marL="1435100" indent="0">
              <a:buNone/>
              <a:defRPr b="1">
                <a:solidFill>
                  <a:schemeClr val="bg2"/>
                </a:solidFill>
              </a:defRPr>
            </a:lvl5pPr>
          </a:lstStyle>
          <a:p>
            <a:pPr lvl="0"/>
            <a:r>
              <a:rPr lang="en-US" smtClean="0"/>
              <a:t>Click to edit Master text styles</a:t>
            </a:r>
          </a:p>
        </p:txBody>
      </p:sp>
      <p:sp>
        <p:nvSpPr>
          <p:cNvPr id="12" name="Text Placeholder 11"/>
          <p:cNvSpPr>
            <a:spLocks noGrp="1"/>
          </p:cNvSpPr>
          <p:nvPr>
            <p:ph type="body" sz="quarter" idx="16"/>
          </p:nvPr>
        </p:nvSpPr>
        <p:spPr>
          <a:xfrm>
            <a:off x="4648200" y="1412875"/>
            <a:ext cx="4100513" cy="377825"/>
          </a:xfrm>
        </p:spPr>
        <p:txBody>
          <a:bodyPr vert="horz" lIns="0" tIns="0" rIns="0" bIns="0" rtlCol="0" anchor="t" anchorCtr="0">
            <a:noAutofit/>
          </a:bodyPr>
          <a:lstStyle>
            <a:lvl1pPr>
              <a:defRPr lang="en-US" b="1" smtClean="0">
                <a:solidFill>
                  <a:schemeClr val="bg2"/>
                </a:solidFill>
              </a:defRPr>
            </a:lvl1pPr>
            <a:lvl2pPr>
              <a:defRPr lang="en-US" b="1" smtClean="0">
                <a:solidFill>
                  <a:schemeClr val="bg2"/>
                </a:solidFill>
              </a:defRPr>
            </a:lvl2pPr>
            <a:lvl3pPr>
              <a:defRPr lang="en-US" b="1" smtClean="0">
                <a:solidFill>
                  <a:schemeClr val="bg2"/>
                </a:solidFill>
              </a:defRPr>
            </a:lvl3pPr>
            <a:lvl4pPr>
              <a:defRPr lang="en-US" b="1" smtClean="0">
                <a:solidFill>
                  <a:schemeClr val="bg2"/>
                </a:solidFill>
              </a:defRPr>
            </a:lvl4pPr>
            <a:lvl5pPr>
              <a:defRPr lang="en-GB" b="1">
                <a:solidFill>
                  <a:schemeClr val="bg2"/>
                </a:solidFill>
              </a:defRPr>
            </a:lvl5pPr>
          </a:lstStyle>
          <a:p>
            <a:pPr marL="0" lvl="0" indent="0">
              <a:buNone/>
            </a:pPr>
            <a:r>
              <a:rPr lang="en-US" smtClean="0"/>
              <a:t>Click to edit Master text styles</a:t>
            </a:r>
          </a:p>
        </p:txBody>
      </p:sp>
    </p:spTree>
    <p:extLst>
      <p:ext uri="{BB962C8B-B14F-4D97-AF65-F5344CB8AC3E}">
        <p14:creationId xmlns:p14="http://schemas.microsoft.com/office/powerpoint/2010/main" val="9080727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95288" y="1412875"/>
            <a:ext cx="4105274" cy="4895849"/>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14"/>
          </p:nvPr>
        </p:nvSpPr>
        <p:spPr>
          <a:xfrm>
            <a:off x="1763440" y="6476208"/>
            <a:ext cx="1084535"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
        <p:nvSpPr>
          <p:cNvPr id="6" name="Picture Placeholder 5"/>
          <p:cNvSpPr>
            <a:spLocks noGrp="1"/>
          </p:cNvSpPr>
          <p:nvPr>
            <p:ph type="pic" sz="quarter" idx="15"/>
          </p:nvPr>
        </p:nvSpPr>
        <p:spPr>
          <a:xfrm>
            <a:off x="4648200" y="1414463"/>
            <a:ext cx="4100513" cy="4100512"/>
          </a:xfrm>
          <a:solidFill>
            <a:schemeClr val="tx2">
              <a:lumMod val="20000"/>
              <a:lumOff val="80000"/>
            </a:schemeClr>
          </a:solidFill>
        </p:spPr>
        <p:txBody>
          <a:bodyPr lIns="72000" tIns="72000"/>
          <a:lstStyle>
            <a:lvl1pPr marL="0" indent="0">
              <a:buNone/>
              <a:defRPr/>
            </a:lvl1pPr>
          </a:lstStyle>
          <a:p>
            <a:r>
              <a:rPr lang="en-US" smtClean="0"/>
              <a:t>Click icon to add picture</a:t>
            </a:r>
            <a:endParaRPr lang="en-GB" dirty="0"/>
          </a:p>
        </p:txBody>
      </p:sp>
    </p:spTree>
    <p:extLst>
      <p:ext uri="{BB962C8B-B14F-4D97-AF65-F5344CB8AC3E}">
        <p14:creationId xmlns:p14="http://schemas.microsoft.com/office/powerpoint/2010/main" val="36733843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and Image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95288" y="1784351"/>
            <a:ext cx="4105274" cy="4527550"/>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14"/>
          </p:nvPr>
        </p:nvSpPr>
        <p:spPr>
          <a:xfrm>
            <a:off x="1763440" y="6476208"/>
            <a:ext cx="1084535"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
        <p:nvSpPr>
          <p:cNvPr id="6" name="Picture Placeholder 5"/>
          <p:cNvSpPr>
            <a:spLocks noGrp="1"/>
          </p:cNvSpPr>
          <p:nvPr>
            <p:ph type="pic" sz="quarter" idx="15"/>
          </p:nvPr>
        </p:nvSpPr>
        <p:spPr>
          <a:xfrm>
            <a:off x="4648200" y="1414463"/>
            <a:ext cx="4100513" cy="4100512"/>
          </a:xfrm>
          <a:solidFill>
            <a:schemeClr val="tx2">
              <a:lumMod val="20000"/>
              <a:lumOff val="80000"/>
            </a:schemeClr>
          </a:solidFill>
        </p:spPr>
        <p:txBody>
          <a:bodyPr lIns="72000" tIns="72000"/>
          <a:lstStyle>
            <a:lvl1pPr marL="0" indent="0">
              <a:buNone/>
              <a:defRPr/>
            </a:lvl1pPr>
          </a:lstStyle>
          <a:p>
            <a:r>
              <a:rPr lang="en-US" smtClean="0"/>
              <a:t>Click icon to add picture</a:t>
            </a:r>
            <a:endParaRPr lang="en-GB" dirty="0"/>
          </a:p>
        </p:txBody>
      </p:sp>
      <p:sp>
        <p:nvSpPr>
          <p:cNvPr id="5" name="Text Placeholder 4"/>
          <p:cNvSpPr>
            <a:spLocks noGrp="1"/>
          </p:cNvSpPr>
          <p:nvPr>
            <p:ph type="body" sz="quarter" idx="16"/>
          </p:nvPr>
        </p:nvSpPr>
        <p:spPr>
          <a:xfrm>
            <a:off x="395288" y="1412875"/>
            <a:ext cx="4105275" cy="368300"/>
          </a:xfrm>
        </p:spPr>
        <p:txBody>
          <a:bodyPr/>
          <a:lstStyle>
            <a:lvl1pPr marL="0" indent="0">
              <a:buNone/>
              <a:defRPr b="1">
                <a:solidFill>
                  <a:schemeClr val="bg2"/>
                </a:solidFill>
              </a:defRPr>
            </a:lvl1pPr>
            <a:lvl2pPr marL="358775" indent="0">
              <a:buNone/>
              <a:defRPr b="1">
                <a:solidFill>
                  <a:schemeClr val="bg2"/>
                </a:solidFill>
              </a:defRPr>
            </a:lvl2pPr>
            <a:lvl3pPr marL="717550" indent="0">
              <a:buNone/>
              <a:defRPr b="1">
                <a:solidFill>
                  <a:schemeClr val="bg2"/>
                </a:solidFill>
              </a:defRPr>
            </a:lvl3pPr>
            <a:lvl4pPr marL="1076325" indent="0">
              <a:buNone/>
              <a:defRPr b="1">
                <a:solidFill>
                  <a:schemeClr val="bg2"/>
                </a:solidFill>
              </a:defRPr>
            </a:lvl4pPr>
            <a:lvl5pPr marL="1435100" indent="0">
              <a:buNone/>
              <a:defRPr b="1">
                <a:solidFill>
                  <a:schemeClr val="bg2"/>
                </a:solidFill>
              </a:defRPr>
            </a:lvl5pPr>
          </a:lstStyle>
          <a:p>
            <a:pPr lvl="0"/>
            <a:r>
              <a:rPr lang="en-US" smtClean="0"/>
              <a:t>Click to edit Master text styles</a:t>
            </a:r>
          </a:p>
        </p:txBody>
      </p:sp>
    </p:spTree>
    <p:extLst>
      <p:ext uri="{BB962C8B-B14F-4D97-AF65-F5344CB8AC3E}">
        <p14:creationId xmlns:p14="http://schemas.microsoft.com/office/powerpoint/2010/main" val="4061744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th Subheading">
    <p:spTree>
      <p:nvGrpSpPr>
        <p:cNvPr id="1" name=""/>
        <p:cNvGrpSpPr/>
        <p:nvPr/>
      </p:nvGrpSpPr>
      <p:grpSpPr>
        <a:xfrm>
          <a:off x="0" y="0"/>
          <a:ext cx="0" cy="0"/>
          <a:chOff x="0" y="0"/>
          <a:chExt cx="0" cy="0"/>
        </a:xfrm>
      </p:grpSpPr>
      <p:sp>
        <p:nvSpPr>
          <p:cNvPr id="6" name="Title 5"/>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10" name="Content Placeholder 9"/>
          <p:cNvSpPr>
            <a:spLocks noGrp="1"/>
          </p:cNvSpPr>
          <p:nvPr>
            <p:ph sz="quarter" idx="19"/>
          </p:nvPr>
        </p:nvSpPr>
        <p:spPr>
          <a:xfrm>
            <a:off x="365124" y="1533525"/>
            <a:ext cx="8418513" cy="44561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ext Placeholder 2"/>
          <p:cNvSpPr>
            <a:spLocks noGrp="1"/>
          </p:cNvSpPr>
          <p:nvPr>
            <p:ph type="body" sz="quarter" idx="13" hasCustomPrompt="1"/>
          </p:nvPr>
        </p:nvSpPr>
        <p:spPr>
          <a:xfrm>
            <a:off x="365124" y="1184780"/>
            <a:ext cx="8418513" cy="246221"/>
          </a:xfrm>
        </p:spPr>
        <p:txBody>
          <a:bodyPr anchor="t" anchorCtr="0">
            <a:spAutoFit/>
          </a:bodyPr>
          <a:lstStyle>
            <a:lvl1pPr marL="0" indent="0">
              <a:spcAft>
                <a:spcPts val="0"/>
              </a:spcAft>
              <a:buNone/>
              <a:defRPr sz="1600" b="1">
                <a:solidFill>
                  <a:schemeClr val="bg2"/>
                </a:solidFill>
              </a:defRPr>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Subheading here if required</a:t>
            </a:r>
          </a:p>
        </p:txBody>
      </p:sp>
      <p:sp>
        <p:nvSpPr>
          <p:cNvPr id="5" name="Date Placeholder 4"/>
          <p:cNvSpPr>
            <a:spLocks noGrp="1"/>
          </p:cNvSpPr>
          <p:nvPr>
            <p:ph type="dt" sz="half" idx="20"/>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7" name="Footer Placeholder 6"/>
          <p:cNvSpPr>
            <a:spLocks noGrp="1"/>
          </p:cNvSpPr>
          <p:nvPr>
            <p:ph type="ftr" sz="quarter" idx="21"/>
          </p:nvPr>
        </p:nvSpPr>
        <p:spPr/>
        <p:txBody>
          <a:bodyPr/>
          <a:lstStyle/>
          <a:p>
            <a:r>
              <a:rPr lang="en-GB" smtClean="0">
                <a:solidFill>
                  <a:srgbClr val="9A8B7D"/>
                </a:solidFill>
              </a:rPr>
              <a:t>Presentation title</a:t>
            </a:r>
            <a:endParaRPr lang="en-GB" dirty="0">
              <a:solidFill>
                <a:srgbClr val="9A8B7D"/>
              </a:solidFill>
            </a:endParaRPr>
          </a:p>
        </p:txBody>
      </p:sp>
      <p:sp>
        <p:nvSpPr>
          <p:cNvPr id="8" name="Slide Number Placeholder 7"/>
          <p:cNvSpPr>
            <a:spLocks noGrp="1"/>
          </p:cNvSpPr>
          <p:nvPr>
            <p:ph type="sldNum" sz="quarter" idx="22"/>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2"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9" name="Text Placeholder 5"/>
          <p:cNvSpPr>
            <a:spLocks noGrp="1"/>
          </p:cNvSpPr>
          <p:nvPr>
            <p:ph type="body" sz="quarter" idx="18" hasCustomPrompt="1"/>
          </p:nvPr>
        </p:nvSpPr>
        <p:spPr>
          <a:xfrm>
            <a:off x="369568" y="6058086"/>
            <a:ext cx="844582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235500792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Quote and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395288" y="1412876"/>
            <a:ext cx="4105274" cy="4114800"/>
          </a:xfrm>
        </p:spPr>
        <p:txBody>
          <a:bodyPr vert="horz" lIns="0" tIns="0" rIns="0" bIns="0" rtlCol="0" anchor="ctr" anchorCtr="0">
            <a:noAutofit/>
          </a:bodyPr>
          <a:lstStyle>
            <a:lvl1pPr marL="0" indent="0">
              <a:buFont typeface="Arial" pitchFamily="34" charset="0"/>
              <a:buNone/>
              <a:defRPr lang="en-US" sz="2400" b="1" smtClean="0">
                <a:solidFill>
                  <a:schemeClr val="bg2"/>
                </a:solidFill>
              </a:defRPr>
            </a:lvl1pPr>
            <a:lvl2pPr marL="358775" indent="0">
              <a:buFont typeface="Arial" pitchFamily="34" charset="0"/>
              <a:buNone/>
              <a:defRPr lang="en-US" sz="2000" b="1" smtClean="0">
                <a:solidFill>
                  <a:schemeClr val="bg2"/>
                </a:solidFill>
              </a:defRPr>
            </a:lvl2pPr>
            <a:lvl3pPr marL="717550" indent="0">
              <a:buFont typeface="Arial" pitchFamily="34" charset="0"/>
              <a:buNone/>
              <a:defRPr lang="en-US" sz="1800" b="1" smtClean="0">
                <a:solidFill>
                  <a:schemeClr val="bg2"/>
                </a:solidFill>
              </a:defRPr>
            </a:lvl3pPr>
            <a:lvl4pPr marL="1076325" indent="0">
              <a:buFont typeface="Arial" pitchFamily="34" charset="0"/>
              <a:buNone/>
              <a:defRPr lang="en-US" sz="1800" b="1" smtClean="0">
                <a:solidFill>
                  <a:schemeClr val="bg2"/>
                </a:solidFill>
              </a:defRPr>
            </a:lvl4pPr>
            <a:lvl5pPr marL="1435100" indent="0">
              <a:buFont typeface="Arial" pitchFamily="34" charset="0"/>
              <a:buNone/>
              <a:defRPr lang="en-GB" sz="1800" b="1">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14"/>
          </p:nvPr>
        </p:nvSpPr>
        <p:spPr>
          <a:xfrm>
            <a:off x="1763440" y="6476208"/>
            <a:ext cx="1075010"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
        <p:nvSpPr>
          <p:cNvPr id="6" name="Picture Placeholder 5"/>
          <p:cNvSpPr>
            <a:spLocks noGrp="1"/>
          </p:cNvSpPr>
          <p:nvPr>
            <p:ph type="pic" sz="quarter" idx="15"/>
          </p:nvPr>
        </p:nvSpPr>
        <p:spPr>
          <a:xfrm>
            <a:off x="4648200" y="1414463"/>
            <a:ext cx="4100513" cy="4100512"/>
          </a:xfrm>
          <a:solidFill>
            <a:schemeClr val="tx2">
              <a:lumMod val="20000"/>
              <a:lumOff val="80000"/>
            </a:schemeClr>
          </a:solidFill>
        </p:spPr>
        <p:txBody>
          <a:bodyPr lIns="72000" tIns="72000"/>
          <a:lstStyle>
            <a:lvl1pPr marL="0" indent="0">
              <a:buNone/>
              <a:defRPr/>
            </a:lvl1pPr>
          </a:lstStyle>
          <a:p>
            <a:r>
              <a:rPr lang="en-US" smtClean="0"/>
              <a:t>Click icon to add picture</a:t>
            </a:r>
            <a:endParaRPr lang="en-GB" dirty="0"/>
          </a:p>
        </p:txBody>
      </p:sp>
    </p:spTree>
    <p:extLst>
      <p:ext uri="{BB962C8B-B14F-4D97-AF65-F5344CB8AC3E}">
        <p14:creationId xmlns:p14="http://schemas.microsoft.com/office/powerpoint/2010/main" val="2438969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6"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2"/>
          </p:nvPr>
        </p:nvSpPr>
        <p:spPr>
          <a:xfrm>
            <a:off x="1763440" y="6476208"/>
            <a:ext cx="1094060"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18 June 2014</a:t>
            </a:r>
            <a:endParaRPr lang="en-GB" dirty="0">
              <a:solidFill>
                <a:srgbClr val="9A8B7D"/>
              </a:solidFill>
            </a:endParaRPr>
          </a:p>
        </p:txBody>
      </p:sp>
      <p:sp>
        <p:nvSpPr>
          <p:cNvPr id="10"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Epi / B:R intro</a:t>
            </a:r>
            <a:endParaRPr lang="en-GB" dirty="0">
              <a:solidFill>
                <a:srgbClr val="9A8B7D"/>
              </a:solidFill>
            </a:endParaRPr>
          </a:p>
        </p:txBody>
      </p:sp>
    </p:spTree>
    <p:extLst>
      <p:ext uri="{BB962C8B-B14F-4D97-AF65-F5344CB8AC3E}">
        <p14:creationId xmlns:p14="http://schemas.microsoft.com/office/powerpoint/2010/main" val="22015447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ub-Section Divider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chemeClr val="tx1"/>
                </a:solidFill>
              </a:defRPr>
            </a:lvl1pPr>
          </a:lstStyle>
          <a:p>
            <a:fld id="{2FE18977-94FB-415F-B497-03350E8854FC}" type="slidenum">
              <a:rPr lang="en-GB" smtClean="0">
                <a:solidFill>
                  <a:srgbClr val="9A8B7D"/>
                </a:solidFill>
              </a:rPr>
              <a:pPr/>
              <a:t>‹#›</a:t>
            </a:fld>
            <a:endParaRPr lang="en-GB" dirty="0">
              <a:solidFill>
                <a:srgbClr val="9A8B7D"/>
              </a:solidFill>
            </a:endParaRPr>
          </a:p>
        </p:txBody>
      </p:sp>
      <p:sp>
        <p:nvSpPr>
          <p:cNvPr id="14" name="Date Placeholder 3"/>
          <p:cNvSpPr>
            <a:spLocks noGrp="1"/>
          </p:cNvSpPr>
          <p:nvPr>
            <p:ph type="dt" sz="half" idx="2"/>
          </p:nvPr>
        </p:nvSpPr>
        <p:spPr>
          <a:xfrm>
            <a:off x="1763440" y="6476208"/>
            <a:ext cx="1075453" cy="365125"/>
          </a:xfrm>
          <a:prstGeom prst="rect">
            <a:avLst/>
          </a:prstGeom>
        </p:spPr>
        <p:txBody>
          <a:bodyPr vert="horz" lIns="0" tIns="0" rIns="0" bIns="0" rtlCol="0" anchor="t" anchorCtr="0"/>
          <a:lstStyle>
            <a:lvl1pPr algn="l">
              <a:defRPr sz="800">
                <a:solidFill>
                  <a:schemeClr val="bg2"/>
                </a:solidFill>
              </a:defRPr>
            </a:lvl1pPr>
          </a:lstStyle>
          <a:p>
            <a:r>
              <a:rPr lang="en-GB" smtClean="0">
                <a:solidFill>
                  <a:srgbClr val="FF6600"/>
                </a:solidFill>
              </a:rPr>
              <a:t>18 June 2014</a:t>
            </a:r>
            <a:endParaRPr lang="en-GB" dirty="0">
              <a:solidFill>
                <a:srgbClr val="FF6600"/>
              </a:solidFill>
            </a:endParaRPr>
          </a:p>
        </p:txBody>
      </p:sp>
      <p:sp>
        <p:nvSpPr>
          <p:cNvPr id="15"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bg2"/>
                </a:solidFill>
              </a:defRPr>
            </a:lvl1pPr>
          </a:lstStyle>
          <a:p>
            <a:r>
              <a:rPr lang="en-GB" smtClean="0">
                <a:solidFill>
                  <a:srgbClr val="FF6600"/>
                </a:solidFill>
              </a:rPr>
              <a:t>Epi / B:R intro</a:t>
            </a:r>
            <a:endParaRPr lang="en-GB" dirty="0">
              <a:solidFill>
                <a:srgbClr val="FF6600"/>
              </a:solidFill>
            </a:endParaRPr>
          </a:p>
        </p:txBody>
      </p:sp>
      <p:sp>
        <p:nvSpPr>
          <p:cNvPr id="8" name="Title 1"/>
          <p:cNvSpPr>
            <a:spLocks noGrp="1"/>
          </p:cNvSpPr>
          <p:nvPr>
            <p:ph type="title"/>
          </p:nvPr>
        </p:nvSpPr>
        <p:spPr>
          <a:xfrm>
            <a:off x="398462" y="3429001"/>
            <a:ext cx="5400000" cy="2882899"/>
          </a:xfrm>
        </p:spPr>
        <p:txBody>
          <a:bodyPr anchor="t"/>
          <a:lstStyle>
            <a:lvl1pPr algn="l">
              <a:defRPr sz="2800" b="1" cap="none" baseline="0">
                <a:solidFill>
                  <a:schemeClr val="bg2"/>
                </a:solidFill>
              </a:defRPr>
            </a:lvl1pPr>
          </a:lstStyle>
          <a:p>
            <a:r>
              <a:rPr lang="en-US" smtClean="0"/>
              <a:t>Click to edit Master title style</a:t>
            </a:r>
            <a:endParaRPr lang="en-GB" dirty="0"/>
          </a:p>
        </p:txBody>
      </p:sp>
      <p:cxnSp>
        <p:nvCxnSpPr>
          <p:cNvPr id="11" name="Straight Connector 10"/>
          <p:cNvCxnSpPr/>
          <p:nvPr userDrawn="1"/>
        </p:nvCxnSpPr>
        <p:spPr>
          <a:xfrm>
            <a:off x="178594" y="6388896"/>
            <a:ext cx="2660299" cy="0"/>
          </a:xfrm>
          <a:prstGeom prst="line">
            <a:avLst/>
          </a:prstGeom>
          <a:ln w="6350" cap="rnd">
            <a:solidFill>
              <a:schemeClr val="bg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39126" y="360110"/>
            <a:ext cx="505664" cy="434341"/>
          </a:xfrm>
          <a:prstGeom prst="rect">
            <a:avLst/>
          </a:prstGeom>
        </p:spPr>
      </p:pic>
    </p:spTree>
    <p:extLst>
      <p:ext uri="{BB962C8B-B14F-4D97-AF65-F5344CB8AC3E}">
        <p14:creationId xmlns:p14="http://schemas.microsoft.com/office/powerpoint/2010/main" val="262235429"/>
      </p:ext>
    </p:extLst>
  </p:cSld>
  <p:clrMapOvr>
    <a:masterClrMapping/>
  </p:clrMapOvr>
  <p:extLst mod="1">
    <p:ext uri="{DCECCB84-F9BA-43D5-87BE-67443E8EF086}">
      <p15:sldGuideLst xmlns:p15="http://schemas.microsoft.com/office/powerpoint/2012/main">
        <p15:guide id="1" pos="2880" userDrawn="1">
          <p15:clr>
            <a:srgbClr val="FBAE40"/>
          </p15:clr>
        </p15:guide>
        <p15:guide id="2" pos="3624" userDrawn="1">
          <p15:clr>
            <a:srgbClr val="FBAE40"/>
          </p15:clr>
        </p15:guide>
        <p15:guide id="3" orient="horz" pos="2160"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hanks you">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l="22398" t="11460" r="16737" b="28327"/>
          <a:stretch/>
        </p:blipFill>
        <p:spPr>
          <a:xfrm>
            <a:off x="650201" y="1452128"/>
            <a:ext cx="5024198" cy="5405871"/>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39126" y="360110"/>
            <a:ext cx="505664" cy="434341"/>
          </a:xfrm>
          <a:prstGeom prst="rect">
            <a:avLst/>
          </a:prstGeom>
        </p:spPr>
      </p:pic>
      <p:sp>
        <p:nvSpPr>
          <p:cNvPr id="6" name="TextBox 5"/>
          <p:cNvSpPr txBox="1"/>
          <p:nvPr userDrawn="1"/>
        </p:nvSpPr>
        <p:spPr>
          <a:xfrm>
            <a:off x="933450" y="3857625"/>
            <a:ext cx="3438525" cy="1866900"/>
          </a:xfrm>
          <a:prstGeom prst="rect">
            <a:avLst/>
          </a:prstGeom>
          <a:noFill/>
        </p:spPr>
        <p:txBody>
          <a:bodyPr wrap="square" lIns="0" tIns="0" rIns="0" bIns="0" rtlCol="0">
            <a:noAutofit/>
          </a:bodyPr>
          <a:lstStyle/>
          <a:p>
            <a:r>
              <a:rPr lang="en-GB" sz="2800" b="1" dirty="0" smtClean="0">
                <a:solidFill>
                  <a:srgbClr val="FFFFFF"/>
                </a:solidFill>
              </a:rPr>
              <a:t>Thank you</a:t>
            </a:r>
          </a:p>
        </p:txBody>
      </p:sp>
    </p:spTree>
    <p:extLst>
      <p:ext uri="{BB962C8B-B14F-4D97-AF65-F5344CB8AC3E}">
        <p14:creationId xmlns:p14="http://schemas.microsoft.com/office/powerpoint/2010/main" val="37852539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3609788756"/>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0266" name="think-cell Slide" r:id="rId4" imgW="360" imgH="360" progId="">
                  <p:embed/>
                </p:oleObj>
              </mc:Choice>
              <mc:Fallback>
                <p:oleObj name="think-cell Slide" r:id="rId4" imgW="360" imgH="360" progId="">
                  <p:embed/>
                  <p:pic>
                    <p:nvPicPr>
                      <p:cNvPr id="0" name="Picture 5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Placeholder 2"/>
          <p:cNvSpPr>
            <a:spLocks noGrp="1" noChangeArrowheads="1"/>
          </p:cNvSpPr>
          <p:nvPr>
            <p:ph type="title"/>
          </p:nvPr>
        </p:nvSpPr>
        <p:spPr bwMode="gray">
          <a:xfrm>
            <a:off x="121489" y="683936"/>
            <a:ext cx="8794113" cy="298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dirty="0" smtClean="0"/>
              <a:t>Click to edit Master title style</a:t>
            </a:r>
          </a:p>
        </p:txBody>
      </p:sp>
    </p:spTree>
    <p:extLst>
      <p:ext uri="{BB962C8B-B14F-4D97-AF65-F5344CB8AC3E}">
        <p14:creationId xmlns:p14="http://schemas.microsoft.com/office/powerpoint/2010/main" val="3082651928"/>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2_Sub-Section Divider ORAN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62" y="429"/>
            <a:ext cx="9140477" cy="6857143"/>
          </a:xfrm>
          <a:prstGeom prst="rect">
            <a:avLst/>
          </a:prstGeom>
        </p:spPr>
      </p:pic>
      <p:sp>
        <p:nvSpPr>
          <p:cNvPr id="6" name="Slide Number Placeholder 5"/>
          <p:cNvSpPr>
            <a:spLocks noGrp="1"/>
          </p:cNvSpPr>
          <p:nvPr>
            <p:ph type="sldNum" sz="quarter" idx="12"/>
          </p:nvPr>
        </p:nvSpPr>
        <p:spPr/>
        <p:txBody>
          <a:bodyPr/>
          <a:lstStyle>
            <a:lvl1pPr>
              <a:defRPr>
                <a:solidFill>
                  <a:schemeClr val="bg1"/>
                </a:solidFill>
              </a:defRPr>
            </a:lvl1pPr>
          </a:lstStyle>
          <a:p>
            <a:fld id="{2FE18977-94FB-415F-B497-03350E8854FC}" type="slidenum">
              <a:rPr lang="en-GB" smtClean="0">
                <a:solidFill>
                  <a:srgbClr val="FFFFFF"/>
                </a:solidFill>
              </a:rPr>
              <a:pPr/>
              <a:t>‹#›</a:t>
            </a:fld>
            <a:endParaRPr lang="en-GB" dirty="0">
              <a:solidFill>
                <a:srgbClr val="FFFFFF"/>
              </a:solidFill>
            </a:endParaRPr>
          </a:p>
        </p:txBody>
      </p:sp>
      <p:sp>
        <p:nvSpPr>
          <p:cNvPr id="14" name="Date Placeholder 3"/>
          <p:cNvSpPr>
            <a:spLocks noGrp="1"/>
          </p:cNvSpPr>
          <p:nvPr>
            <p:ph type="dt" sz="half" idx="2"/>
          </p:nvPr>
        </p:nvSpPr>
        <p:spPr>
          <a:xfrm>
            <a:off x="1710427" y="6476210"/>
            <a:ext cx="897535"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05 May 2015</a:t>
            </a:r>
            <a:endParaRPr lang="en-GB" dirty="0">
              <a:solidFill>
                <a:srgbClr val="FFFFFF"/>
              </a:solidFill>
            </a:endParaRPr>
          </a:p>
        </p:txBody>
      </p:sp>
      <p:sp>
        <p:nvSpPr>
          <p:cNvPr id="15" name="Footer Placeholder 4"/>
          <p:cNvSpPr>
            <a:spLocks noGrp="1"/>
          </p:cNvSpPr>
          <p:nvPr>
            <p:ph type="ftr" sz="quarter" idx="3"/>
          </p:nvPr>
        </p:nvSpPr>
        <p:spPr>
          <a:xfrm>
            <a:off x="395288" y="6476210"/>
            <a:ext cx="1315139"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TA 5 Weekly Meeting</a:t>
            </a:r>
            <a:endParaRPr lang="en-GB" dirty="0">
              <a:solidFill>
                <a:srgbClr val="FFFFFF"/>
              </a:solidFill>
            </a:endParaRPr>
          </a:p>
        </p:txBody>
      </p:sp>
      <p:sp>
        <p:nvSpPr>
          <p:cNvPr id="8" name="Title 1"/>
          <p:cNvSpPr>
            <a:spLocks noGrp="1"/>
          </p:cNvSpPr>
          <p:nvPr>
            <p:ph type="title"/>
          </p:nvPr>
        </p:nvSpPr>
        <p:spPr>
          <a:xfrm>
            <a:off x="398462" y="3429002"/>
            <a:ext cx="5400000" cy="430887"/>
          </a:xfrm>
        </p:spPr>
        <p:txBody>
          <a:bodyPr anchor="t"/>
          <a:lstStyle>
            <a:lvl1pPr algn="l">
              <a:defRPr sz="2800" b="1" cap="none" baseline="0">
                <a:solidFill>
                  <a:schemeClr val="bg1"/>
                </a:solidFill>
              </a:defRPr>
            </a:lvl1pPr>
          </a:lstStyle>
          <a:p>
            <a:r>
              <a:rPr lang="en-US" smtClean="0"/>
              <a:t>Click to edit Master title style</a:t>
            </a:r>
            <a:endParaRPr lang="en-GB" dirty="0"/>
          </a:p>
        </p:txBody>
      </p:sp>
      <p:cxnSp>
        <p:nvCxnSpPr>
          <p:cNvPr id="9" name="Straight Connector 8"/>
          <p:cNvCxnSpPr/>
          <p:nvPr userDrawn="1"/>
        </p:nvCxnSpPr>
        <p:spPr>
          <a:xfrm>
            <a:off x="178595" y="6388896"/>
            <a:ext cx="2429367" cy="0"/>
          </a:xfrm>
          <a:prstGeom prst="line">
            <a:avLst/>
          </a:prstGeom>
          <a:ln w="635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8295" y="360111"/>
            <a:ext cx="380521" cy="435865"/>
          </a:xfrm>
          <a:prstGeom prst="rect">
            <a:avLst/>
          </a:prstGeom>
        </p:spPr>
      </p:pic>
    </p:spTree>
    <p:extLst>
      <p:ext uri="{BB962C8B-B14F-4D97-AF65-F5344CB8AC3E}">
        <p14:creationId xmlns:p14="http://schemas.microsoft.com/office/powerpoint/2010/main" val="3687165413"/>
      </p:ext>
    </p:extLst>
  </p:cSld>
  <p:clrMapOvr>
    <a:masterClrMapping/>
  </p:clrMapOvr>
  <p:extLst mod="1">
    <p:ext uri="{DCECCB84-F9BA-43D5-87BE-67443E8EF086}">
      <p15:sldGuideLst xmlns:p15="http://schemas.microsoft.com/office/powerpoint/2012/main">
        <p15:guide id="1" pos="2880" userDrawn="1">
          <p15:clr>
            <a:srgbClr val="FBAE40"/>
          </p15:clr>
        </p15:guide>
        <p15:guide id="2" pos="3624" userDrawn="1">
          <p15:clr>
            <a:srgbClr val="FBAE40"/>
          </p15:clr>
        </p15:guide>
        <p15:guide id="3" orient="horz" pos="2160"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996395627"/>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2314" name="think-cell Slide" r:id="rId4" imgW="360" imgH="360" progId="">
                  <p:embed/>
                </p:oleObj>
              </mc:Choice>
              <mc:Fallback>
                <p:oleObj name="think-cell Slide" r:id="rId4" imgW="360" imgH="360" progId="">
                  <p:embed/>
                  <p:pic>
                    <p:nvPicPr>
                      <p:cNvPr id="0" name="Picture 5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Placeholder 2"/>
          <p:cNvSpPr>
            <a:spLocks noGrp="1" noChangeArrowheads="1"/>
          </p:cNvSpPr>
          <p:nvPr>
            <p:ph type="title"/>
          </p:nvPr>
        </p:nvSpPr>
        <p:spPr bwMode="gray">
          <a:xfrm>
            <a:off x="121489" y="683936"/>
            <a:ext cx="8794113" cy="298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dirty="0" smtClean="0"/>
              <a:t>Click to edit Master title style</a:t>
            </a:r>
          </a:p>
        </p:txBody>
      </p:sp>
    </p:spTree>
    <p:extLst>
      <p:ext uri="{BB962C8B-B14F-4D97-AF65-F5344CB8AC3E}">
        <p14:creationId xmlns:p14="http://schemas.microsoft.com/office/powerpoint/2010/main" val="1329607626"/>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3_Sub-Section Divider ORAN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62" y="429"/>
            <a:ext cx="9140477" cy="6857143"/>
          </a:xfrm>
          <a:prstGeom prst="rect">
            <a:avLst/>
          </a:prstGeom>
        </p:spPr>
      </p:pic>
      <p:sp>
        <p:nvSpPr>
          <p:cNvPr id="6" name="Slide Number Placeholder 5"/>
          <p:cNvSpPr>
            <a:spLocks noGrp="1"/>
          </p:cNvSpPr>
          <p:nvPr>
            <p:ph type="sldNum" sz="quarter" idx="12"/>
          </p:nvPr>
        </p:nvSpPr>
        <p:spPr/>
        <p:txBody>
          <a:bodyPr/>
          <a:lstStyle>
            <a:lvl1pPr>
              <a:defRPr>
                <a:solidFill>
                  <a:schemeClr val="bg1"/>
                </a:solidFill>
              </a:defRPr>
            </a:lvl1pPr>
          </a:lstStyle>
          <a:p>
            <a:fld id="{2FE18977-94FB-415F-B497-03350E8854FC}" type="slidenum">
              <a:rPr lang="en-GB" smtClean="0">
                <a:solidFill>
                  <a:srgbClr val="FFFFFF"/>
                </a:solidFill>
              </a:rPr>
              <a:pPr/>
              <a:t>‹#›</a:t>
            </a:fld>
            <a:endParaRPr lang="en-GB" dirty="0">
              <a:solidFill>
                <a:srgbClr val="FFFFFF"/>
              </a:solidFill>
            </a:endParaRPr>
          </a:p>
        </p:txBody>
      </p:sp>
      <p:sp>
        <p:nvSpPr>
          <p:cNvPr id="14" name="Date Placeholder 3"/>
          <p:cNvSpPr>
            <a:spLocks noGrp="1"/>
          </p:cNvSpPr>
          <p:nvPr>
            <p:ph type="dt" sz="half" idx="2"/>
          </p:nvPr>
        </p:nvSpPr>
        <p:spPr>
          <a:xfrm>
            <a:off x="1710427" y="6476210"/>
            <a:ext cx="897535"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05 May 2015</a:t>
            </a:r>
            <a:endParaRPr lang="en-GB" dirty="0">
              <a:solidFill>
                <a:srgbClr val="FFFFFF"/>
              </a:solidFill>
            </a:endParaRPr>
          </a:p>
        </p:txBody>
      </p:sp>
      <p:sp>
        <p:nvSpPr>
          <p:cNvPr id="15" name="Footer Placeholder 4"/>
          <p:cNvSpPr>
            <a:spLocks noGrp="1"/>
          </p:cNvSpPr>
          <p:nvPr>
            <p:ph type="ftr" sz="quarter" idx="3"/>
          </p:nvPr>
        </p:nvSpPr>
        <p:spPr>
          <a:xfrm>
            <a:off x="395288" y="6476210"/>
            <a:ext cx="1315139"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TA 5 Weekly Meeting</a:t>
            </a:r>
            <a:endParaRPr lang="en-GB" dirty="0">
              <a:solidFill>
                <a:srgbClr val="FFFFFF"/>
              </a:solidFill>
            </a:endParaRPr>
          </a:p>
        </p:txBody>
      </p:sp>
      <p:sp>
        <p:nvSpPr>
          <p:cNvPr id="8" name="Title 1"/>
          <p:cNvSpPr>
            <a:spLocks noGrp="1"/>
          </p:cNvSpPr>
          <p:nvPr>
            <p:ph type="title"/>
          </p:nvPr>
        </p:nvSpPr>
        <p:spPr>
          <a:xfrm>
            <a:off x="398462" y="3429002"/>
            <a:ext cx="5400000" cy="430887"/>
          </a:xfrm>
        </p:spPr>
        <p:txBody>
          <a:bodyPr anchor="t"/>
          <a:lstStyle>
            <a:lvl1pPr algn="l">
              <a:defRPr sz="2800" b="1" cap="none" baseline="0">
                <a:solidFill>
                  <a:schemeClr val="bg1"/>
                </a:solidFill>
              </a:defRPr>
            </a:lvl1pPr>
          </a:lstStyle>
          <a:p>
            <a:r>
              <a:rPr lang="en-US" smtClean="0"/>
              <a:t>Click to edit Master title style</a:t>
            </a:r>
            <a:endParaRPr lang="en-GB" dirty="0"/>
          </a:p>
        </p:txBody>
      </p:sp>
      <p:cxnSp>
        <p:nvCxnSpPr>
          <p:cNvPr id="9" name="Straight Connector 8"/>
          <p:cNvCxnSpPr/>
          <p:nvPr userDrawn="1"/>
        </p:nvCxnSpPr>
        <p:spPr>
          <a:xfrm>
            <a:off x="178595" y="6388896"/>
            <a:ext cx="2429367" cy="0"/>
          </a:xfrm>
          <a:prstGeom prst="line">
            <a:avLst/>
          </a:prstGeom>
          <a:ln w="635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8295" y="360111"/>
            <a:ext cx="380521" cy="435865"/>
          </a:xfrm>
          <a:prstGeom prst="rect">
            <a:avLst/>
          </a:prstGeom>
        </p:spPr>
      </p:pic>
    </p:spTree>
    <p:extLst>
      <p:ext uri="{BB962C8B-B14F-4D97-AF65-F5344CB8AC3E}">
        <p14:creationId xmlns:p14="http://schemas.microsoft.com/office/powerpoint/2010/main" val="3226766147"/>
      </p:ext>
    </p:extLst>
  </p:cSld>
  <p:clrMapOvr>
    <a:masterClrMapping/>
  </p:clrMapOvr>
  <p:extLst mod="1">
    <p:ext uri="{DCECCB84-F9BA-43D5-87BE-67443E8EF086}">
      <p15:sldGuideLst xmlns:p15="http://schemas.microsoft.com/office/powerpoint/2012/main">
        <p15:guide id="1" pos="2880" userDrawn="1">
          <p15:clr>
            <a:srgbClr val="FBAE40"/>
          </p15:clr>
        </p15:guide>
        <p15:guide id="2" pos="3624" userDrawn="1">
          <p15:clr>
            <a:srgbClr val="FBAE40"/>
          </p15:clr>
        </p15:guide>
        <p15:guide id="3" orient="horz" pos="2160"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Slide Number Placeholder 5"/>
          <p:cNvSpPr>
            <a:spLocks noGrp="1"/>
          </p:cNvSpPr>
          <p:nvPr>
            <p:ph type="sldNum" sz="quarter" idx="12"/>
          </p:nvPr>
        </p:nvSpPr>
        <p:spPr>
          <a:xfrm>
            <a:off x="8677374" y="6476208"/>
            <a:ext cx="288032" cy="365125"/>
          </a:xfrm>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10" name="Date Placeholder 3"/>
          <p:cNvSpPr>
            <a:spLocks noGrp="1"/>
          </p:cNvSpPr>
          <p:nvPr>
            <p:ph type="dt" sz="half" idx="2"/>
          </p:nvPr>
        </p:nvSpPr>
        <p:spPr>
          <a:xfrm>
            <a:off x="1763440" y="6476208"/>
            <a:ext cx="1094060"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11"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
        <p:nvSpPr>
          <p:cNvPr id="5" name="Text Placeholder 4"/>
          <p:cNvSpPr>
            <a:spLocks noGrp="1"/>
          </p:cNvSpPr>
          <p:nvPr>
            <p:ph type="body" sz="quarter" idx="14"/>
          </p:nvPr>
        </p:nvSpPr>
        <p:spPr>
          <a:xfrm>
            <a:off x="395288" y="1414463"/>
            <a:ext cx="8353425" cy="4897437"/>
          </a:xfrm>
        </p:spPr>
        <p:txBody>
          <a:bodyPr/>
          <a:lstStyle>
            <a:lvl1pPr>
              <a:spcBef>
                <a:spcPts val="2400"/>
              </a:spcBef>
              <a:defRPr sz="24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1642832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95288" y="1412875"/>
            <a:ext cx="4105274" cy="4895849"/>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3438" y="1412875"/>
            <a:ext cx="4105275" cy="4895849"/>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14"/>
          </p:nvPr>
        </p:nvSpPr>
        <p:spPr>
          <a:xfrm>
            <a:off x="1763440" y="6476208"/>
            <a:ext cx="1103585"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Tree>
    <p:extLst>
      <p:ext uri="{BB962C8B-B14F-4D97-AF65-F5344CB8AC3E}">
        <p14:creationId xmlns:p14="http://schemas.microsoft.com/office/powerpoint/2010/main" val="990804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rge Bullet">
    <p:spTree>
      <p:nvGrpSpPr>
        <p:cNvPr id="1" name=""/>
        <p:cNvGrpSpPr/>
        <p:nvPr/>
      </p:nvGrpSpPr>
      <p:grpSpPr>
        <a:xfrm>
          <a:off x="0" y="0"/>
          <a:ext cx="0" cy="0"/>
          <a:chOff x="0" y="0"/>
          <a:chExt cx="0" cy="0"/>
        </a:xfrm>
      </p:grpSpPr>
      <p:sp>
        <p:nvSpPr>
          <p:cNvPr id="6" name="Title 5"/>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13" name="Content Placeholder 12"/>
          <p:cNvSpPr>
            <a:spLocks noGrp="1"/>
          </p:cNvSpPr>
          <p:nvPr>
            <p:ph sz="quarter" idx="17"/>
          </p:nvPr>
        </p:nvSpPr>
        <p:spPr>
          <a:xfrm>
            <a:off x="365124" y="1184275"/>
            <a:ext cx="8423275" cy="4805363"/>
          </a:xfrm>
        </p:spPr>
        <p:txBody>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8"/>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7" name="Footer Placeholder 6"/>
          <p:cNvSpPr>
            <a:spLocks noGrp="1"/>
          </p:cNvSpPr>
          <p:nvPr>
            <p:ph type="ftr" sz="quarter" idx="19"/>
          </p:nvPr>
        </p:nvSpPr>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20"/>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1"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8" name="Text Placeholder 5"/>
          <p:cNvSpPr>
            <a:spLocks noGrp="1"/>
          </p:cNvSpPr>
          <p:nvPr>
            <p:ph type="body" sz="quarter" idx="21" hasCustomPrompt="1"/>
          </p:nvPr>
        </p:nvSpPr>
        <p:spPr>
          <a:xfrm>
            <a:off x="365124" y="6058086"/>
            <a:ext cx="844582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265515172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wo Content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95288" y="1793875"/>
            <a:ext cx="4105274" cy="4518025"/>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3438" y="1793875"/>
            <a:ext cx="4105275" cy="4518025"/>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14"/>
          </p:nvPr>
        </p:nvSpPr>
        <p:spPr>
          <a:xfrm>
            <a:off x="1763440" y="6476208"/>
            <a:ext cx="1103585"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
        <p:nvSpPr>
          <p:cNvPr id="6" name="Text Placeholder 5"/>
          <p:cNvSpPr>
            <a:spLocks noGrp="1"/>
          </p:cNvSpPr>
          <p:nvPr>
            <p:ph type="body" sz="quarter" idx="15"/>
          </p:nvPr>
        </p:nvSpPr>
        <p:spPr>
          <a:xfrm>
            <a:off x="395288" y="1412875"/>
            <a:ext cx="4105275" cy="377825"/>
          </a:xfrm>
        </p:spPr>
        <p:txBody>
          <a:bodyPr/>
          <a:lstStyle>
            <a:lvl1pPr marL="0" indent="0">
              <a:buNone/>
              <a:defRPr b="1">
                <a:solidFill>
                  <a:schemeClr val="bg2"/>
                </a:solidFill>
              </a:defRPr>
            </a:lvl1pPr>
            <a:lvl2pPr marL="358775" indent="0">
              <a:buNone/>
              <a:defRPr b="1">
                <a:solidFill>
                  <a:schemeClr val="bg2"/>
                </a:solidFill>
              </a:defRPr>
            </a:lvl2pPr>
            <a:lvl3pPr marL="717550" indent="0">
              <a:buNone/>
              <a:defRPr b="1">
                <a:solidFill>
                  <a:schemeClr val="bg2"/>
                </a:solidFill>
              </a:defRPr>
            </a:lvl3pPr>
            <a:lvl4pPr marL="1076325" indent="0">
              <a:buNone/>
              <a:defRPr b="1">
                <a:solidFill>
                  <a:schemeClr val="bg2"/>
                </a:solidFill>
              </a:defRPr>
            </a:lvl4pPr>
            <a:lvl5pPr marL="1435100" indent="0">
              <a:buNone/>
              <a:defRPr b="1">
                <a:solidFill>
                  <a:schemeClr val="bg2"/>
                </a:solidFill>
              </a:defRPr>
            </a:lvl5pPr>
          </a:lstStyle>
          <a:p>
            <a:pPr lvl="0"/>
            <a:r>
              <a:rPr lang="en-US" smtClean="0"/>
              <a:t>Click to edit Master text styles</a:t>
            </a:r>
          </a:p>
        </p:txBody>
      </p:sp>
      <p:sp>
        <p:nvSpPr>
          <p:cNvPr id="12" name="Text Placeholder 11"/>
          <p:cNvSpPr>
            <a:spLocks noGrp="1"/>
          </p:cNvSpPr>
          <p:nvPr>
            <p:ph type="body" sz="quarter" idx="16"/>
          </p:nvPr>
        </p:nvSpPr>
        <p:spPr>
          <a:xfrm>
            <a:off x="4648200" y="1412875"/>
            <a:ext cx="4100513" cy="377825"/>
          </a:xfrm>
        </p:spPr>
        <p:txBody>
          <a:bodyPr vert="horz" lIns="0" tIns="0" rIns="0" bIns="0" rtlCol="0" anchor="t" anchorCtr="0">
            <a:noAutofit/>
          </a:bodyPr>
          <a:lstStyle>
            <a:lvl1pPr>
              <a:defRPr lang="en-US" b="1" smtClean="0">
                <a:solidFill>
                  <a:schemeClr val="bg2"/>
                </a:solidFill>
              </a:defRPr>
            </a:lvl1pPr>
            <a:lvl2pPr>
              <a:defRPr lang="en-US" b="1" smtClean="0">
                <a:solidFill>
                  <a:schemeClr val="bg2"/>
                </a:solidFill>
              </a:defRPr>
            </a:lvl2pPr>
            <a:lvl3pPr>
              <a:defRPr lang="en-US" b="1" smtClean="0">
                <a:solidFill>
                  <a:schemeClr val="bg2"/>
                </a:solidFill>
              </a:defRPr>
            </a:lvl3pPr>
            <a:lvl4pPr>
              <a:defRPr lang="en-US" b="1" smtClean="0">
                <a:solidFill>
                  <a:schemeClr val="bg2"/>
                </a:solidFill>
              </a:defRPr>
            </a:lvl4pPr>
            <a:lvl5pPr>
              <a:defRPr lang="en-GB" b="1">
                <a:solidFill>
                  <a:schemeClr val="bg2"/>
                </a:solidFill>
              </a:defRPr>
            </a:lvl5pPr>
          </a:lstStyle>
          <a:p>
            <a:pPr marL="0" lvl="0" indent="0">
              <a:buNone/>
            </a:pPr>
            <a:r>
              <a:rPr lang="en-US" smtClean="0"/>
              <a:t>Click to edit Master text styles</a:t>
            </a:r>
          </a:p>
        </p:txBody>
      </p:sp>
    </p:spTree>
    <p:extLst>
      <p:ext uri="{BB962C8B-B14F-4D97-AF65-F5344CB8AC3E}">
        <p14:creationId xmlns:p14="http://schemas.microsoft.com/office/powerpoint/2010/main" val="24082833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Text and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95288" y="1412875"/>
            <a:ext cx="4105274" cy="4895849"/>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14"/>
          </p:nvPr>
        </p:nvSpPr>
        <p:spPr>
          <a:xfrm>
            <a:off x="1763440" y="6476208"/>
            <a:ext cx="1084535"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
        <p:nvSpPr>
          <p:cNvPr id="6" name="Picture Placeholder 5"/>
          <p:cNvSpPr>
            <a:spLocks noGrp="1"/>
          </p:cNvSpPr>
          <p:nvPr>
            <p:ph type="pic" sz="quarter" idx="15"/>
          </p:nvPr>
        </p:nvSpPr>
        <p:spPr>
          <a:xfrm>
            <a:off x="4648200" y="1414463"/>
            <a:ext cx="4100513" cy="4100512"/>
          </a:xfrm>
          <a:solidFill>
            <a:schemeClr val="tx2">
              <a:lumMod val="20000"/>
              <a:lumOff val="80000"/>
            </a:schemeClr>
          </a:solidFill>
        </p:spPr>
        <p:txBody>
          <a:bodyPr lIns="72000" tIns="72000"/>
          <a:lstStyle>
            <a:lvl1pPr marL="0" indent="0">
              <a:buNone/>
              <a:defRPr/>
            </a:lvl1pPr>
          </a:lstStyle>
          <a:p>
            <a:r>
              <a:rPr lang="en-US" dirty="0" smtClean="0"/>
              <a:t>Click icon to add picture</a:t>
            </a:r>
            <a:endParaRPr lang="en-GB" dirty="0"/>
          </a:p>
        </p:txBody>
      </p:sp>
    </p:spTree>
    <p:extLst>
      <p:ext uri="{BB962C8B-B14F-4D97-AF65-F5344CB8AC3E}">
        <p14:creationId xmlns:p14="http://schemas.microsoft.com/office/powerpoint/2010/main" val="40046405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ext and Image Subhea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95288" y="1784351"/>
            <a:ext cx="4105274" cy="4527550"/>
          </a:xfrm>
        </p:spPr>
        <p:txBody>
          <a:bodyPr vert="horz" lIns="0" tIns="0" rIns="0" bIns="0" rtlCol="0" anchor="t" anchorCtr="0">
            <a:noAutofit/>
          </a:bodyPr>
          <a:lstStyle>
            <a:lvl1pPr>
              <a:defRPr lang="en-US" smtClean="0"/>
            </a:lvl1pPr>
            <a:lvl2pPr>
              <a:defRPr lang="en-US" smtClean="0"/>
            </a:lvl2pPr>
            <a:lvl3pPr>
              <a:defRPr lang="en-US" smtClean="0"/>
            </a:lvl3pPr>
            <a:lvl4pPr>
              <a:defRPr lang="en-US" smtClean="0"/>
            </a:lvl4pPr>
            <a:lvl5pPr>
              <a:defRPr lang="en-GB"/>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14"/>
          </p:nvPr>
        </p:nvSpPr>
        <p:spPr>
          <a:xfrm>
            <a:off x="1763440" y="6476208"/>
            <a:ext cx="1084535"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
        <p:nvSpPr>
          <p:cNvPr id="6" name="Picture Placeholder 5"/>
          <p:cNvSpPr>
            <a:spLocks noGrp="1"/>
          </p:cNvSpPr>
          <p:nvPr>
            <p:ph type="pic" sz="quarter" idx="15"/>
          </p:nvPr>
        </p:nvSpPr>
        <p:spPr>
          <a:xfrm>
            <a:off x="4648200" y="1414463"/>
            <a:ext cx="4100513" cy="4100512"/>
          </a:xfrm>
          <a:solidFill>
            <a:schemeClr val="tx2">
              <a:lumMod val="20000"/>
              <a:lumOff val="80000"/>
            </a:schemeClr>
          </a:solidFill>
        </p:spPr>
        <p:txBody>
          <a:bodyPr lIns="72000" tIns="72000"/>
          <a:lstStyle>
            <a:lvl1pPr marL="0" indent="0">
              <a:buNone/>
              <a:defRPr/>
            </a:lvl1pPr>
          </a:lstStyle>
          <a:p>
            <a:r>
              <a:rPr lang="en-US" dirty="0" smtClean="0"/>
              <a:t>Click icon to add picture</a:t>
            </a:r>
            <a:endParaRPr lang="en-GB" dirty="0"/>
          </a:p>
        </p:txBody>
      </p:sp>
      <p:sp>
        <p:nvSpPr>
          <p:cNvPr id="5" name="Text Placeholder 4"/>
          <p:cNvSpPr>
            <a:spLocks noGrp="1"/>
          </p:cNvSpPr>
          <p:nvPr>
            <p:ph type="body" sz="quarter" idx="16"/>
          </p:nvPr>
        </p:nvSpPr>
        <p:spPr>
          <a:xfrm>
            <a:off x="395288" y="1412875"/>
            <a:ext cx="4105275" cy="368300"/>
          </a:xfrm>
        </p:spPr>
        <p:txBody>
          <a:bodyPr/>
          <a:lstStyle>
            <a:lvl1pPr marL="0" indent="0">
              <a:buNone/>
              <a:defRPr b="1">
                <a:solidFill>
                  <a:schemeClr val="bg2"/>
                </a:solidFill>
              </a:defRPr>
            </a:lvl1pPr>
            <a:lvl2pPr marL="358775" indent="0">
              <a:buNone/>
              <a:defRPr b="1">
                <a:solidFill>
                  <a:schemeClr val="bg2"/>
                </a:solidFill>
              </a:defRPr>
            </a:lvl2pPr>
            <a:lvl3pPr marL="717550" indent="0">
              <a:buNone/>
              <a:defRPr b="1">
                <a:solidFill>
                  <a:schemeClr val="bg2"/>
                </a:solidFill>
              </a:defRPr>
            </a:lvl3pPr>
            <a:lvl4pPr marL="1076325" indent="0">
              <a:buNone/>
              <a:defRPr b="1">
                <a:solidFill>
                  <a:schemeClr val="bg2"/>
                </a:solidFill>
              </a:defRPr>
            </a:lvl4pPr>
            <a:lvl5pPr marL="1435100" indent="0">
              <a:buNone/>
              <a:defRPr b="1">
                <a:solidFill>
                  <a:schemeClr val="bg2"/>
                </a:solidFill>
              </a:defRPr>
            </a:lvl5pPr>
          </a:lstStyle>
          <a:p>
            <a:pPr lvl="0"/>
            <a:r>
              <a:rPr lang="en-US" smtClean="0"/>
              <a:t>Click to edit Master text styles</a:t>
            </a:r>
          </a:p>
        </p:txBody>
      </p:sp>
    </p:spTree>
    <p:extLst>
      <p:ext uri="{BB962C8B-B14F-4D97-AF65-F5344CB8AC3E}">
        <p14:creationId xmlns:p14="http://schemas.microsoft.com/office/powerpoint/2010/main" val="32394340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Quote and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395288" y="1412876"/>
            <a:ext cx="4105274" cy="4114800"/>
          </a:xfrm>
        </p:spPr>
        <p:txBody>
          <a:bodyPr vert="horz" lIns="0" tIns="0" rIns="0" bIns="0" rtlCol="0" anchor="ctr" anchorCtr="0">
            <a:noAutofit/>
          </a:bodyPr>
          <a:lstStyle>
            <a:lvl1pPr marL="0" indent="0">
              <a:buFont typeface="Arial" pitchFamily="34" charset="0"/>
              <a:buNone/>
              <a:defRPr lang="en-US" sz="2400" b="1" smtClean="0">
                <a:solidFill>
                  <a:schemeClr val="bg2"/>
                </a:solidFill>
              </a:defRPr>
            </a:lvl1pPr>
            <a:lvl2pPr marL="358775" indent="0">
              <a:buFont typeface="Arial" pitchFamily="34" charset="0"/>
              <a:buNone/>
              <a:defRPr lang="en-US" sz="2000" b="1" smtClean="0">
                <a:solidFill>
                  <a:schemeClr val="bg2"/>
                </a:solidFill>
              </a:defRPr>
            </a:lvl2pPr>
            <a:lvl3pPr marL="717550" indent="0">
              <a:buFont typeface="Arial" pitchFamily="34" charset="0"/>
              <a:buNone/>
              <a:defRPr lang="en-US" sz="1800" b="1" smtClean="0">
                <a:solidFill>
                  <a:schemeClr val="bg2"/>
                </a:solidFill>
              </a:defRPr>
            </a:lvl3pPr>
            <a:lvl4pPr marL="1076325" indent="0">
              <a:buFont typeface="Arial" pitchFamily="34" charset="0"/>
              <a:buNone/>
              <a:defRPr lang="en-US" sz="1800" b="1" smtClean="0">
                <a:solidFill>
                  <a:schemeClr val="bg2"/>
                </a:solidFill>
              </a:defRPr>
            </a:lvl4pPr>
            <a:lvl5pPr marL="1435100" indent="0">
              <a:buFont typeface="Arial" pitchFamily="34" charset="0"/>
              <a:buNone/>
              <a:defRPr lang="en-GB" sz="1800" b="1">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9" name="Date Placeholder 3"/>
          <p:cNvSpPr>
            <a:spLocks noGrp="1"/>
          </p:cNvSpPr>
          <p:nvPr>
            <p:ph type="dt" sz="half" idx="14"/>
          </p:nvPr>
        </p:nvSpPr>
        <p:spPr>
          <a:xfrm>
            <a:off x="1763440" y="6476208"/>
            <a:ext cx="1075010"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
        <p:nvSpPr>
          <p:cNvPr id="6" name="Picture Placeholder 5"/>
          <p:cNvSpPr>
            <a:spLocks noGrp="1"/>
          </p:cNvSpPr>
          <p:nvPr>
            <p:ph type="pic" sz="quarter" idx="15"/>
          </p:nvPr>
        </p:nvSpPr>
        <p:spPr>
          <a:xfrm>
            <a:off x="4648200" y="1414463"/>
            <a:ext cx="4100513" cy="4100512"/>
          </a:xfrm>
          <a:solidFill>
            <a:schemeClr val="tx2">
              <a:lumMod val="20000"/>
              <a:lumOff val="80000"/>
            </a:schemeClr>
          </a:solidFill>
        </p:spPr>
        <p:txBody>
          <a:bodyPr lIns="72000" tIns="72000"/>
          <a:lstStyle>
            <a:lvl1pPr marL="0" indent="0">
              <a:buNone/>
              <a:defRPr/>
            </a:lvl1pPr>
          </a:lstStyle>
          <a:p>
            <a:r>
              <a:rPr lang="en-US" dirty="0" smtClean="0"/>
              <a:t>Click icon to add picture</a:t>
            </a:r>
            <a:endParaRPr lang="en-GB" dirty="0"/>
          </a:p>
        </p:txBody>
      </p:sp>
    </p:spTree>
    <p:extLst>
      <p:ext uri="{BB962C8B-B14F-4D97-AF65-F5344CB8AC3E}">
        <p14:creationId xmlns:p14="http://schemas.microsoft.com/office/powerpoint/2010/main" val="19815270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6"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7" name="Date Placeholder 3"/>
          <p:cNvSpPr>
            <a:spLocks noGrp="1"/>
          </p:cNvSpPr>
          <p:nvPr>
            <p:ph type="dt" sz="half" idx="2"/>
          </p:nvPr>
        </p:nvSpPr>
        <p:spPr>
          <a:xfrm>
            <a:off x="1763440" y="6476208"/>
            <a:ext cx="1084535"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00 Month 0000</a:t>
            </a:r>
            <a:endParaRPr lang="en-GB" dirty="0">
              <a:solidFill>
                <a:srgbClr val="9A8B7D"/>
              </a:solidFill>
            </a:endParaRPr>
          </a:p>
        </p:txBody>
      </p:sp>
      <p:sp>
        <p:nvSpPr>
          <p:cNvPr id="8"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 in footer</a:t>
            </a:r>
            <a:endParaRPr lang="en-GB" dirty="0">
              <a:solidFill>
                <a:srgbClr val="9A8B7D"/>
              </a:solidFill>
            </a:endParaRPr>
          </a:p>
        </p:txBody>
      </p:sp>
    </p:spTree>
    <p:extLst>
      <p:ext uri="{BB962C8B-B14F-4D97-AF65-F5344CB8AC3E}">
        <p14:creationId xmlns:p14="http://schemas.microsoft.com/office/powerpoint/2010/main" val="35213303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4_Sub-Section Divider ORANG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1" y="428"/>
            <a:ext cx="9142858" cy="6857143"/>
          </a:xfrm>
          <a:prstGeom prst="rect">
            <a:avLst/>
          </a:prstGeom>
        </p:spPr>
      </p:pic>
      <p:sp>
        <p:nvSpPr>
          <p:cNvPr id="6" name="Slide Number Placeholder 5"/>
          <p:cNvSpPr>
            <a:spLocks noGrp="1"/>
          </p:cNvSpPr>
          <p:nvPr>
            <p:ph type="sldNum" sz="quarter" idx="12"/>
          </p:nvPr>
        </p:nvSpPr>
        <p:spPr/>
        <p:txBody>
          <a:bodyPr/>
          <a:lstStyle>
            <a:lvl1pPr>
              <a:defRPr>
                <a:solidFill>
                  <a:schemeClr val="bg1"/>
                </a:solidFill>
              </a:defRPr>
            </a:lvl1pPr>
          </a:lstStyle>
          <a:p>
            <a:fld id="{2FE18977-94FB-415F-B497-03350E8854FC}" type="slidenum">
              <a:rPr lang="en-GB" smtClean="0">
                <a:solidFill>
                  <a:srgbClr val="FFFFFF"/>
                </a:solidFill>
              </a:rPr>
              <a:pPr/>
              <a:t>‹#›</a:t>
            </a:fld>
            <a:endParaRPr lang="en-GB" dirty="0">
              <a:solidFill>
                <a:srgbClr val="FFFFFF"/>
              </a:solidFill>
            </a:endParaRPr>
          </a:p>
        </p:txBody>
      </p:sp>
      <p:sp>
        <p:nvSpPr>
          <p:cNvPr id="14" name="Date Placeholder 3"/>
          <p:cNvSpPr>
            <a:spLocks noGrp="1"/>
          </p:cNvSpPr>
          <p:nvPr>
            <p:ph type="dt" sz="half" idx="2"/>
          </p:nvPr>
        </p:nvSpPr>
        <p:spPr>
          <a:xfrm>
            <a:off x="1763440" y="6476208"/>
            <a:ext cx="1075453"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00 Month 0000</a:t>
            </a:r>
            <a:endParaRPr lang="en-GB" dirty="0">
              <a:solidFill>
                <a:srgbClr val="FFFFFF"/>
              </a:solidFill>
            </a:endParaRPr>
          </a:p>
        </p:txBody>
      </p:sp>
      <p:sp>
        <p:nvSpPr>
          <p:cNvPr id="15"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Presentation title in footer</a:t>
            </a:r>
            <a:endParaRPr lang="en-GB" dirty="0">
              <a:solidFill>
                <a:srgbClr val="FFFFFF"/>
              </a:solidFill>
            </a:endParaRPr>
          </a:p>
        </p:txBody>
      </p:sp>
      <p:sp>
        <p:nvSpPr>
          <p:cNvPr id="8" name="Title 1"/>
          <p:cNvSpPr>
            <a:spLocks noGrp="1"/>
          </p:cNvSpPr>
          <p:nvPr>
            <p:ph type="title"/>
          </p:nvPr>
        </p:nvSpPr>
        <p:spPr>
          <a:xfrm>
            <a:off x="398462" y="3429001"/>
            <a:ext cx="5400000" cy="2520000"/>
          </a:xfrm>
        </p:spPr>
        <p:txBody>
          <a:bodyPr anchor="t"/>
          <a:lstStyle>
            <a:lvl1pPr algn="l">
              <a:defRPr sz="2800" b="1" cap="none" baseline="0">
                <a:solidFill>
                  <a:schemeClr val="bg1"/>
                </a:solidFill>
              </a:defRPr>
            </a:lvl1pPr>
          </a:lstStyle>
          <a:p>
            <a:r>
              <a:rPr lang="en-US" smtClean="0"/>
              <a:t>Click to edit Master title style</a:t>
            </a:r>
            <a:endParaRPr lang="en-GB" dirty="0"/>
          </a:p>
        </p:txBody>
      </p:sp>
      <p:cxnSp>
        <p:nvCxnSpPr>
          <p:cNvPr id="11" name="Straight Connector 10"/>
          <p:cNvCxnSpPr/>
          <p:nvPr userDrawn="1"/>
        </p:nvCxnSpPr>
        <p:spPr>
          <a:xfrm>
            <a:off x="178594" y="6388896"/>
            <a:ext cx="2660299" cy="0"/>
          </a:xfrm>
          <a:prstGeom prst="line">
            <a:avLst/>
          </a:prstGeom>
          <a:ln w="635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37297" y="360110"/>
            <a:ext cx="507493" cy="435865"/>
          </a:xfrm>
          <a:prstGeom prst="rect">
            <a:avLst/>
          </a:prstGeom>
        </p:spPr>
      </p:pic>
    </p:spTree>
    <p:extLst>
      <p:ext uri="{BB962C8B-B14F-4D97-AF65-F5344CB8AC3E}">
        <p14:creationId xmlns:p14="http://schemas.microsoft.com/office/powerpoint/2010/main" val="1290485490"/>
      </p:ext>
    </p:extLst>
  </p:cSld>
  <p:clrMapOvr>
    <a:masterClrMapping/>
  </p:clrMapOvr>
  <p:extLst mod="1">
    <p:ext uri="{DCECCB84-F9BA-43D5-87BE-67443E8EF086}">
      <p15:sldGuideLst xmlns:p15="http://schemas.microsoft.com/office/powerpoint/2012/main">
        <p15:guide id="1" pos="2880" userDrawn="1">
          <p15:clr>
            <a:srgbClr val="FBAE40"/>
          </p15:clr>
        </p15:guide>
        <p15:guide id="2" pos="3624" userDrawn="1">
          <p15:clr>
            <a:srgbClr val="FBAE40"/>
          </p15:clr>
        </p15:guide>
        <p15:guide id="3" orient="horz" pos="2160"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Video 4x3">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FE18977-94FB-415F-B497-03350E8854FC}" type="slidenum">
              <a:rPr lang="en-GB" smtClean="0">
                <a:solidFill>
                  <a:srgbClr val="FFFFFF"/>
                </a:solidFill>
              </a:rPr>
              <a:pPr/>
              <a:t>‹#›</a:t>
            </a:fld>
            <a:endParaRPr lang="en-GB" dirty="0">
              <a:solidFill>
                <a:srgbClr val="FFFFFF"/>
              </a:solidFill>
            </a:endParaRPr>
          </a:p>
        </p:txBody>
      </p:sp>
      <p:sp>
        <p:nvSpPr>
          <p:cNvPr id="6" name="Text Placeholder 7"/>
          <p:cNvSpPr>
            <a:spLocks noGrp="1"/>
          </p:cNvSpPr>
          <p:nvPr>
            <p:ph type="body" sz="quarter" idx="13"/>
          </p:nvPr>
        </p:nvSpPr>
        <p:spPr>
          <a:xfrm>
            <a:off x="392907" y="707457"/>
            <a:ext cx="7419454" cy="417287"/>
          </a:xfrm>
        </p:spPr>
        <p:txBody>
          <a:bodyPr/>
          <a:lstStyle>
            <a:lvl1pPr marL="0" indent="0">
              <a:buNone/>
              <a:defRPr sz="1800">
                <a:solidFill>
                  <a:schemeClr val="bg1"/>
                </a:solidFill>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cxnSp>
        <p:nvCxnSpPr>
          <p:cNvPr id="8" name="Straight Connector 7"/>
          <p:cNvCxnSpPr/>
          <p:nvPr userDrawn="1"/>
        </p:nvCxnSpPr>
        <p:spPr>
          <a:xfrm>
            <a:off x="178594" y="1082823"/>
            <a:ext cx="878205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Date Placeholder 3"/>
          <p:cNvSpPr>
            <a:spLocks noGrp="1"/>
          </p:cNvSpPr>
          <p:nvPr>
            <p:ph type="dt" sz="half" idx="2"/>
          </p:nvPr>
        </p:nvSpPr>
        <p:spPr>
          <a:xfrm>
            <a:off x="1763440" y="6476208"/>
            <a:ext cx="1075453"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00 Month 0000</a:t>
            </a:r>
            <a:endParaRPr lang="en-GB" dirty="0">
              <a:solidFill>
                <a:srgbClr val="FFFFFF"/>
              </a:solidFill>
            </a:endParaRPr>
          </a:p>
        </p:txBody>
      </p:sp>
      <p:sp>
        <p:nvSpPr>
          <p:cNvPr id="12"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Presentation title in footer</a:t>
            </a:r>
            <a:endParaRPr lang="en-GB" dirty="0">
              <a:solidFill>
                <a:srgbClr val="FFFFFF"/>
              </a:solidFill>
            </a:endParaRPr>
          </a:p>
        </p:txBody>
      </p:sp>
      <p:cxnSp>
        <p:nvCxnSpPr>
          <p:cNvPr id="9" name="Straight Connector 8"/>
          <p:cNvCxnSpPr/>
          <p:nvPr userDrawn="1"/>
        </p:nvCxnSpPr>
        <p:spPr>
          <a:xfrm>
            <a:off x="178594" y="6388896"/>
            <a:ext cx="2660299" cy="0"/>
          </a:xfrm>
          <a:prstGeom prst="line">
            <a:avLst/>
          </a:prstGeom>
          <a:ln w="635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4" name="Media Placeholder 3"/>
          <p:cNvSpPr>
            <a:spLocks noGrp="1"/>
          </p:cNvSpPr>
          <p:nvPr>
            <p:ph type="media" sz="quarter" idx="14"/>
          </p:nvPr>
        </p:nvSpPr>
        <p:spPr>
          <a:xfrm>
            <a:off x="1304661" y="1414462"/>
            <a:ext cx="6529916" cy="4897437"/>
          </a:xfrm>
        </p:spPr>
        <p:txBody>
          <a:bodyPr lIns="108000" tIns="72000"/>
          <a:lstStyle>
            <a:lvl1pPr marL="0" indent="0">
              <a:buNone/>
              <a:defRPr>
                <a:solidFill>
                  <a:schemeClr val="bg1"/>
                </a:solidFill>
              </a:defRPr>
            </a:lvl1pPr>
          </a:lstStyle>
          <a:p>
            <a:r>
              <a:rPr lang="en-US" dirty="0" smtClean="0"/>
              <a:t>Click icon to add media</a:t>
            </a:r>
            <a:endParaRPr lang="en-GB"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37297" y="360110"/>
            <a:ext cx="507493" cy="435865"/>
          </a:xfrm>
          <a:prstGeom prst="rect">
            <a:avLst/>
          </a:prstGeom>
        </p:spPr>
      </p:pic>
    </p:spTree>
    <p:extLst>
      <p:ext uri="{BB962C8B-B14F-4D97-AF65-F5344CB8AC3E}">
        <p14:creationId xmlns:p14="http://schemas.microsoft.com/office/powerpoint/2010/main" val="24856050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Video 16x9">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FE18977-94FB-415F-B497-03350E8854FC}" type="slidenum">
              <a:rPr lang="en-GB" smtClean="0">
                <a:solidFill>
                  <a:srgbClr val="FFFFFF"/>
                </a:solidFill>
              </a:rPr>
              <a:pPr/>
              <a:t>‹#›</a:t>
            </a:fld>
            <a:endParaRPr lang="en-GB" dirty="0">
              <a:solidFill>
                <a:srgbClr val="FFFFFF"/>
              </a:solidFill>
            </a:endParaRPr>
          </a:p>
        </p:txBody>
      </p:sp>
      <p:sp>
        <p:nvSpPr>
          <p:cNvPr id="6" name="Text Placeholder 7"/>
          <p:cNvSpPr>
            <a:spLocks noGrp="1"/>
          </p:cNvSpPr>
          <p:nvPr>
            <p:ph type="body" sz="quarter" idx="13"/>
          </p:nvPr>
        </p:nvSpPr>
        <p:spPr>
          <a:xfrm>
            <a:off x="392907" y="707457"/>
            <a:ext cx="7419454" cy="417287"/>
          </a:xfrm>
        </p:spPr>
        <p:txBody>
          <a:bodyPr/>
          <a:lstStyle>
            <a:lvl1pPr marL="0" indent="0">
              <a:buNone/>
              <a:defRPr sz="1800">
                <a:solidFill>
                  <a:schemeClr val="bg1"/>
                </a:solidFill>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cxnSp>
        <p:nvCxnSpPr>
          <p:cNvPr id="8" name="Straight Connector 7"/>
          <p:cNvCxnSpPr/>
          <p:nvPr userDrawn="1"/>
        </p:nvCxnSpPr>
        <p:spPr>
          <a:xfrm>
            <a:off x="178594" y="1082823"/>
            <a:ext cx="878205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Date Placeholder 3"/>
          <p:cNvSpPr>
            <a:spLocks noGrp="1"/>
          </p:cNvSpPr>
          <p:nvPr>
            <p:ph type="dt" sz="half" idx="2"/>
          </p:nvPr>
        </p:nvSpPr>
        <p:spPr>
          <a:xfrm>
            <a:off x="1763440" y="6476208"/>
            <a:ext cx="1075453"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00 Month 0000</a:t>
            </a:r>
            <a:endParaRPr lang="en-GB" dirty="0">
              <a:solidFill>
                <a:srgbClr val="FFFFFF"/>
              </a:solidFill>
            </a:endParaRPr>
          </a:p>
        </p:txBody>
      </p:sp>
      <p:sp>
        <p:nvSpPr>
          <p:cNvPr id="12"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Presentation title in footer</a:t>
            </a:r>
            <a:endParaRPr lang="en-GB" dirty="0">
              <a:solidFill>
                <a:srgbClr val="FFFFFF"/>
              </a:solidFill>
            </a:endParaRPr>
          </a:p>
        </p:txBody>
      </p:sp>
      <p:cxnSp>
        <p:nvCxnSpPr>
          <p:cNvPr id="9" name="Straight Connector 8"/>
          <p:cNvCxnSpPr/>
          <p:nvPr userDrawn="1"/>
        </p:nvCxnSpPr>
        <p:spPr>
          <a:xfrm>
            <a:off x="178594" y="6388896"/>
            <a:ext cx="2660299" cy="0"/>
          </a:xfrm>
          <a:prstGeom prst="line">
            <a:avLst/>
          </a:prstGeom>
          <a:ln w="635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4" name="Media Placeholder 3"/>
          <p:cNvSpPr>
            <a:spLocks noGrp="1"/>
          </p:cNvSpPr>
          <p:nvPr>
            <p:ph type="media" sz="quarter" idx="14"/>
          </p:nvPr>
        </p:nvSpPr>
        <p:spPr>
          <a:xfrm>
            <a:off x="390260" y="1414462"/>
            <a:ext cx="8356601" cy="4700588"/>
          </a:xfrm>
        </p:spPr>
        <p:txBody>
          <a:bodyPr lIns="108000" tIns="72000"/>
          <a:lstStyle>
            <a:lvl1pPr marL="0" indent="0">
              <a:buNone/>
              <a:defRPr>
                <a:solidFill>
                  <a:schemeClr val="bg1"/>
                </a:solidFill>
              </a:defRPr>
            </a:lvl1pPr>
          </a:lstStyle>
          <a:p>
            <a:r>
              <a:rPr lang="en-US" dirty="0" smtClean="0"/>
              <a:t>Click icon to add media</a:t>
            </a:r>
            <a:endParaRPr lang="en-GB"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37297" y="360110"/>
            <a:ext cx="507493" cy="435865"/>
          </a:xfrm>
          <a:prstGeom prst="rect">
            <a:avLst/>
          </a:prstGeom>
        </p:spPr>
      </p:pic>
    </p:spTree>
    <p:extLst>
      <p:ext uri="{BB962C8B-B14F-4D97-AF65-F5344CB8AC3E}">
        <p14:creationId xmlns:p14="http://schemas.microsoft.com/office/powerpoint/2010/main" val="42511631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grpSp>
        <p:nvGrpSpPr>
          <p:cNvPr id="22" name="Group 21"/>
          <p:cNvGrpSpPr/>
          <p:nvPr userDrawn="1"/>
        </p:nvGrpSpPr>
        <p:grpSpPr>
          <a:xfrm>
            <a:off x="7632183" y="361914"/>
            <a:ext cx="1167432" cy="474569"/>
            <a:chOff x="7280906" y="310911"/>
            <a:chExt cx="1507104" cy="612649"/>
          </a:xfrm>
        </p:grpSpPr>
        <p:pic>
          <p:nvPicPr>
            <p:cNvPr id="2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99185" y="411962"/>
              <a:ext cx="688825" cy="46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80906" y="310911"/>
              <a:ext cx="711709" cy="612649"/>
            </a:xfrm>
            <a:prstGeom prst="rect">
              <a:avLst/>
            </a:prstGeom>
          </p:spPr>
        </p:pic>
      </p:grpSp>
      <p:pic>
        <p:nvPicPr>
          <p:cNvPr id="8" name="Picture 7"/>
          <p:cNvPicPr>
            <a:picLocks noChangeAspect="1"/>
          </p:cNvPicPr>
          <p:nvPr userDrawn="1"/>
        </p:nvPicPr>
        <p:blipFill rotWithShape="1">
          <a:blip r:embed="rId4" cstate="print">
            <a:extLst>
              <a:ext uri="{28A0092B-C50C-407E-A947-70E740481C1C}">
                <a14:useLocalDpi xmlns:a14="http://schemas.microsoft.com/office/drawing/2010/main" val="0"/>
              </a:ext>
            </a:extLst>
          </a:blip>
          <a:srcRect l="10252" b="15723"/>
          <a:stretch/>
        </p:blipFill>
        <p:spPr>
          <a:xfrm>
            <a:off x="-8270" y="2012418"/>
            <a:ext cx="3996587" cy="4858821"/>
          </a:xfrm>
          <a:prstGeom prst="rect">
            <a:avLst/>
          </a:prstGeom>
        </p:spPr>
      </p:pic>
      <p:sp>
        <p:nvSpPr>
          <p:cNvPr id="2" name="Title 1"/>
          <p:cNvSpPr>
            <a:spLocks noGrp="1"/>
          </p:cNvSpPr>
          <p:nvPr>
            <p:ph type="ctrTitle"/>
          </p:nvPr>
        </p:nvSpPr>
        <p:spPr>
          <a:xfrm>
            <a:off x="354943" y="4405160"/>
            <a:ext cx="2739246" cy="623153"/>
          </a:xfrm>
          <a:prstGeom prst="rect">
            <a:avLst/>
          </a:prstGeom>
        </p:spPr>
        <p:txBody>
          <a:bodyPr anchor="ctr" anchorCtr="0"/>
          <a:lstStyle>
            <a:lvl1pPr>
              <a:lnSpc>
                <a:spcPts val="2600"/>
              </a:lnSpc>
              <a:defRPr sz="2600">
                <a:solidFill>
                  <a:schemeClr val="bg1"/>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354943" y="5400887"/>
            <a:ext cx="2721600" cy="246221"/>
          </a:xfrm>
        </p:spPr>
        <p:txBody>
          <a:bodyPr wrap="square" anchor="b" anchorCtr="0">
            <a:spAutoFit/>
          </a:bodyPr>
          <a:lstStyle>
            <a:lvl1pPr marL="0" indent="0" algn="l">
              <a:spcAft>
                <a:spcPts val="0"/>
              </a:spcAft>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a:t>
            </a:r>
            <a:endParaRPr lang="en-GB" dirty="0"/>
          </a:p>
        </p:txBody>
      </p:sp>
    </p:spTree>
    <p:extLst>
      <p:ext uri="{BB962C8B-B14F-4D97-AF65-F5344CB8AC3E}">
        <p14:creationId xmlns:p14="http://schemas.microsoft.com/office/powerpoint/2010/main" val="3121038176"/>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9_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310004594"/>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2551" name="think-cell Slide" r:id="rId4" imgW="360" imgH="360" progId="">
                  <p:embed/>
                </p:oleObj>
              </mc:Choice>
              <mc:Fallback>
                <p:oleObj name="think-cell Slide" r:id="rId4" imgW="360" imgH="360" progId="">
                  <p:embed/>
                  <p:pic>
                    <p:nvPicPr>
                      <p:cNvPr id="0" name="Picture 56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Placeholder 2"/>
          <p:cNvSpPr>
            <a:spLocks noGrp="1" noChangeArrowheads="1"/>
          </p:cNvSpPr>
          <p:nvPr>
            <p:ph type="title"/>
          </p:nvPr>
        </p:nvSpPr>
        <p:spPr bwMode="gray">
          <a:xfrm>
            <a:off x="121489" y="683936"/>
            <a:ext cx="8794113" cy="298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dirty="0" smtClean="0"/>
              <a:t>Click to edit Master title style</a:t>
            </a:r>
          </a:p>
        </p:txBody>
      </p:sp>
    </p:spTree>
    <p:extLst>
      <p:ext uri="{BB962C8B-B14F-4D97-AF65-F5344CB8AC3E}">
        <p14:creationId xmlns:p14="http://schemas.microsoft.com/office/powerpoint/2010/main" val="4040424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Header or Statement">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r="5737"/>
          <a:stretch/>
        </p:blipFill>
        <p:spPr>
          <a:xfrm>
            <a:off x="1" y="0"/>
            <a:ext cx="9144000" cy="6858000"/>
          </a:xfrm>
          <a:prstGeom prst="rect">
            <a:avLst/>
          </a:prstGeom>
        </p:spPr>
      </p:pic>
      <p:sp>
        <p:nvSpPr>
          <p:cNvPr id="12" name="Text Placeholder 5"/>
          <p:cNvSpPr>
            <a:spLocks noGrp="1"/>
          </p:cNvSpPr>
          <p:nvPr>
            <p:ph type="body" sz="quarter" idx="11" hasCustomPrompt="1"/>
          </p:nvPr>
        </p:nvSpPr>
        <p:spPr>
          <a:xfrm>
            <a:off x="362402" y="5906100"/>
            <a:ext cx="2393433" cy="246221"/>
          </a:xfrm>
        </p:spPr>
        <p:txBody>
          <a:bodyPr anchor="b" anchorCtr="0">
            <a:spAutoFit/>
          </a:bodyPr>
          <a:lstStyle>
            <a:lvl1pPr marL="0" indent="0">
              <a:spcAft>
                <a:spcPts val="0"/>
              </a:spcAft>
              <a:buNone/>
              <a:defRPr>
                <a:solidFill>
                  <a:schemeClr val="bg1"/>
                </a:solidFill>
              </a:defRPr>
            </a:lvl1pPr>
            <a:lvl2pPr marL="271463" indent="0">
              <a:spcAft>
                <a:spcPts val="0"/>
              </a:spcAft>
              <a:buNone/>
              <a:defRPr>
                <a:solidFill>
                  <a:schemeClr val="bg1"/>
                </a:solidFill>
              </a:defRPr>
            </a:lvl2pPr>
            <a:lvl3pPr marL="533400" indent="0">
              <a:spcAft>
                <a:spcPts val="0"/>
              </a:spcAft>
              <a:buNone/>
              <a:defRPr>
                <a:solidFill>
                  <a:schemeClr val="bg1"/>
                </a:solidFill>
              </a:defRPr>
            </a:lvl3pPr>
            <a:lvl4pPr marL="815975" indent="0">
              <a:spcAft>
                <a:spcPts val="0"/>
              </a:spcAft>
              <a:buNone/>
              <a:defRPr>
                <a:solidFill>
                  <a:schemeClr val="bg1"/>
                </a:solidFill>
              </a:defRPr>
            </a:lvl4pPr>
            <a:lvl5pPr marL="1104900" indent="0">
              <a:spcAft>
                <a:spcPts val="0"/>
              </a:spcAft>
              <a:buNone/>
              <a:defRPr>
                <a:solidFill>
                  <a:schemeClr val="bg1"/>
                </a:solidFill>
              </a:defRPr>
            </a:lvl5pPr>
          </a:lstStyle>
          <a:p>
            <a:pPr lvl="0"/>
            <a:r>
              <a:rPr lang="en-US" dirty="0" smtClean="0"/>
              <a:t>Subtitle here if required</a:t>
            </a:r>
          </a:p>
        </p:txBody>
      </p:sp>
      <p:sp>
        <p:nvSpPr>
          <p:cNvPr id="13" name="Text Placeholder 3"/>
          <p:cNvSpPr>
            <a:spLocks noGrp="1"/>
          </p:cNvSpPr>
          <p:nvPr>
            <p:ph type="body" sz="quarter" idx="10" hasCustomPrompt="1"/>
          </p:nvPr>
        </p:nvSpPr>
        <p:spPr>
          <a:xfrm>
            <a:off x="362402" y="4544967"/>
            <a:ext cx="6870542" cy="333425"/>
          </a:xfrm>
        </p:spPr>
        <p:txBody>
          <a:bodyPr wrap="square" anchor="ctr" anchorCtr="0">
            <a:spAutoFit/>
          </a:bodyPr>
          <a:lstStyle>
            <a:lvl1pPr marL="0" indent="0">
              <a:lnSpc>
                <a:spcPts val="2600"/>
              </a:lnSpc>
              <a:spcAft>
                <a:spcPts val="0"/>
              </a:spcAft>
              <a:buNone/>
              <a:defRPr sz="2600" b="1">
                <a:solidFill>
                  <a:schemeClr val="bg1"/>
                </a:solidFill>
              </a:defRPr>
            </a:lvl1pPr>
            <a:lvl2pPr marL="271463" indent="0">
              <a:buNone/>
              <a:defRPr sz="2600" b="1">
                <a:solidFill>
                  <a:schemeClr val="bg1"/>
                </a:solidFill>
              </a:defRPr>
            </a:lvl2pPr>
            <a:lvl3pPr marL="533400" indent="0">
              <a:buNone/>
              <a:defRPr sz="2600" b="1">
                <a:solidFill>
                  <a:schemeClr val="bg1"/>
                </a:solidFill>
              </a:defRPr>
            </a:lvl3pPr>
            <a:lvl4pPr marL="815975" indent="0">
              <a:buNone/>
              <a:defRPr sz="2600" b="1">
                <a:solidFill>
                  <a:schemeClr val="bg1"/>
                </a:solidFill>
              </a:defRPr>
            </a:lvl4pPr>
            <a:lvl5pPr marL="1104900" indent="0">
              <a:buNone/>
              <a:defRPr sz="2600" b="1">
                <a:solidFill>
                  <a:schemeClr val="bg1"/>
                </a:solidFill>
              </a:defRPr>
            </a:lvl5pPr>
          </a:lstStyle>
          <a:p>
            <a:pPr lvl="0"/>
            <a:r>
              <a:rPr lang="en-US" dirty="0" smtClean="0"/>
              <a:t>Section Header title here</a:t>
            </a:r>
          </a:p>
        </p:txBody>
      </p:sp>
      <p:sp>
        <p:nvSpPr>
          <p:cNvPr id="9" name="Text Placeholder 6"/>
          <p:cNvSpPr>
            <a:spLocks noGrp="1"/>
          </p:cNvSpPr>
          <p:nvPr>
            <p:ph type="body" sz="quarter" idx="12" hasCustomPrompt="1"/>
          </p:nvPr>
        </p:nvSpPr>
        <p:spPr>
          <a:xfrm>
            <a:off x="362402" y="1519770"/>
            <a:ext cx="6864352" cy="400110"/>
          </a:xfrm>
        </p:spPr>
        <p:txBody>
          <a:bodyPr>
            <a:spAutoFit/>
          </a:bodyPr>
          <a:lstStyle>
            <a:lvl1pPr marL="0" indent="0">
              <a:spcAft>
                <a:spcPts val="0"/>
              </a:spcAft>
              <a:buNone/>
              <a:defRPr sz="2600" b="1">
                <a:solidFill>
                  <a:schemeClr val="bg1"/>
                </a:solidFill>
              </a:defRPr>
            </a:lvl1pPr>
            <a:lvl2pPr marL="271463" indent="0">
              <a:buNone/>
              <a:defRPr>
                <a:solidFill>
                  <a:schemeClr val="bg1"/>
                </a:solidFill>
              </a:defRPr>
            </a:lvl2pPr>
            <a:lvl3pPr marL="533400" indent="0">
              <a:buNone/>
              <a:defRPr>
                <a:solidFill>
                  <a:schemeClr val="bg1"/>
                </a:solidFill>
              </a:defRPr>
            </a:lvl3pPr>
            <a:lvl4pPr marL="815975" indent="0">
              <a:buNone/>
              <a:defRPr>
                <a:solidFill>
                  <a:schemeClr val="bg1"/>
                </a:solidFill>
              </a:defRPr>
            </a:lvl4pPr>
            <a:lvl5pPr marL="1104900" indent="0">
              <a:buNone/>
              <a:defRPr>
                <a:solidFill>
                  <a:schemeClr val="bg1"/>
                </a:solidFill>
              </a:defRPr>
            </a:lvl5pPr>
          </a:lstStyle>
          <a:p>
            <a:pPr lvl="0"/>
            <a:r>
              <a:rPr lang="en-US" dirty="0" smtClean="0"/>
              <a:t>Type your statement text here</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32645" y="358385"/>
            <a:ext cx="554400" cy="476152"/>
          </a:xfrm>
          <a:prstGeom prst="rect">
            <a:avLst/>
          </a:prstGeom>
        </p:spPr>
      </p:pic>
    </p:spTree>
    <p:extLst>
      <p:ext uri="{BB962C8B-B14F-4D97-AF65-F5344CB8AC3E}">
        <p14:creationId xmlns:p14="http://schemas.microsoft.com/office/powerpoint/2010/main" val="192612336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5_Sub-Section Divider ORAN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62" y="429"/>
            <a:ext cx="9140477" cy="6857143"/>
          </a:xfrm>
          <a:prstGeom prst="rect">
            <a:avLst/>
          </a:prstGeom>
        </p:spPr>
      </p:pic>
      <p:sp>
        <p:nvSpPr>
          <p:cNvPr id="6" name="Slide Number Placeholder 5"/>
          <p:cNvSpPr>
            <a:spLocks noGrp="1"/>
          </p:cNvSpPr>
          <p:nvPr>
            <p:ph type="sldNum" sz="quarter" idx="12"/>
          </p:nvPr>
        </p:nvSpPr>
        <p:spPr/>
        <p:txBody>
          <a:bodyPr/>
          <a:lstStyle>
            <a:lvl1pPr>
              <a:defRPr>
                <a:solidFill>
                  <a:schemeClr val="bg1"/>
                </a:solidFill>
              </a:defRPr>
            </a:lvl1pPr>
          </a:lstStyle>
          <a:p>
            <a:fld id="{2FE18977-94FB-415F-B497-03350E8854FC}" type="slidenum">
              <a:rPr lang="en-GB" smtClean="0">
                <a:solidFill>
                  <a:srgbClr val="FFFFFF"/>
                </a:solidFill>
              </a:rPr>
              <a:pPr/>
              <a:t>‹#›</a:t>
            </a:fld>
            <a:endParaRPr lang="en-GB" dirty="0">
              <a:solidFill>
                <a:srgbClr val="FFFFFF"/>
              </a:solidFill>
            </a:endParaRPr>
          </a:p>
        </p:txBody>
      </p:sp>
      <p:sp>
        <p:nvSpPr>
          <p:cNvPr id="14" name="Date Placeholder 3"/>
          <p:cNvSpPr>
            <a:spLocks noGrp="1"/>
          </p:cNvSpPr>
          <p:nvPr>
            <p:ph type="dt" sz="half" idx="2"/>
          </p:nvPr>
        </p:nvSpPr>
        <p:spPr>
          <a:xfrm>
            <a:off x="1710427" y="6476210"/>
            <a:ext cx="897535"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05 May 2015</a:t>
            </a:r>
            <a:endParaRPr lang="en-GB" dirty="0">
              <a:solidFill>
                <a:srgbClr val="FFFFFF"/>
              </a:solidFill>
            </a:endParaRPr>
          </a:p>
        </p:txBody>
      </p:sp>
      <p:sp>
        <p:nvSpPr>
          <p:cNvPr id="15" name="Footer Placeholder 4"/>
          <p:cNvSpPr>
            <a:spLocks noGrp="1"/>
          </p:cNvSpPr>
          <p:nvPr>
            <p:ph type="ftr" sz="quarter" idx="3"/>
          </p:nvPr>
        </p:nvSpPr>
        <p:spPr>
          <a:xfrm>
            <a:off x="395288" y="6476210"/>
            <a:ext cx="1315139"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TA 5 Weekly Meeting</a:t>
            </a:r>
            <a:endParaRPr lang="en-GB" dirty="0">
              <a:solidFill>
                <a:srgbClr val="FFFFFF"/>
              </a:solidFill>
            </a:endParaRPr>
          </a:p>
        </p:txBody>
      </p:sp>
      <p:sp>
        <p:nvSpPr>
          <p:cNvPr id="8" name="Title 1"/>
          <p:cNvSpPr>
            <a:spLocks noGrp="1"/>
          </p:cNvSpPr>
          <p:nvPr>
            <p:ph type="title"/>
          </p:nvPr>
        </p:nvSpPr>
        <p:spPr>
          <a:xfrm>
            <a:off x="398462" y="3429002"/>
            <a:ext cx="5400000" cy="430887"/>
          </a:xfrm>
        </p:spPr>
        <p:txBody>
          <a:bodyPr anchor="t"/>
          <a:lstStyle>
            <a:lvl1pPr algn="l">
              <a:defRPr sz="2800" b="1" cap="none" baseline="0">
                <a:solidFill>
                  <a:schemeClr val="bg1"/>
                </a:solidFill>
              </a:defRPr>
            </a:lvl1pPr>
          </a:lstStyle>
          <a:p>
            <a:r>
              <a:rPr lang="en-US" smtClean="0"/>
              <a:t>Click to edit Master title style</a:t>
            </a:r>
            <a:endParaRPr lang="en-GB" dirty="0"/>
          </a:p>
        </p:txBody>
      </p:sp>
      <p:cxnSp>
        <p:nvCxnSpPr>
          <p:cNvPr id="9" name="Straight Connector 8"/>
          <p:cNvCxnSpPr/>
          <p:nvPr userDrawn="1"/>
        </p:nvCxnSpPr>
        <p:spPr>
          <a:xfrm>
            <a:off x="178595" y="6388896"/>
            <a:ext cx="2429367" cy="0"/>
          </a:xfrm>
          <a:prstGeom prst="line">
            <a:avLst/>
          </a:prstGeom>
          <a:ln w="635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8295" y="360111"/>
            <a:ext cx="380521" cy="435865"/>
          </a:xfrm>
          <a:prstGeom prst="rect">
            <a:avLst/>
          </a:prstGeom>
        </p:spPr>
      </p:pic>
    </p:spTree>
    <p:extLst>
      <p:ext uri="{BB962C8B-B14F-4D97-AF65-F5344CB8AC3E}">
        <p14:creationId xmlns:p14="http://schemas.microsoft.com/office/powerpoint/2010/main" val="2019410260"/>
      </p:ext>
    </p:extLst>
  </p:cSld>
  <p:clrMapOvr>
    <a:masterClrMapping/>
  </p:clrMapOvr>
  <p:extLst mod="1">
    <p:ext uri="{DCECCB84-F9BA-43D5-87BE-67443E8EF086}">
      <p15:sldGuideLst xmlns:p15="http://schemas.microsoft.com/office/powerpoint/2012/main">
        <p15:guide id="1" pos="2880" userDrawn="1">
          <p15:clr>
            <a:srgbClr val="FBAE40"/>
          </p15:clr>
        </p15:guide>
        <p15:guide id="2" pos="3624" userDrawn="1">
          <p15:clr>
            <a:srgbClr val="FBAE40"/>
          </p15:clr>
        </p15:guide>
        <p15:guide id="3" orient="horz" pos="216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1_Title &amp; Picture Full Width">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1368426"/>
            <a:ext cx="9144000" cy="4652862"/>
          </a:xfrm>
        </p:spPr>
        <p:txBody>
          <a:bodyPr rtlCol="0">
            <a:normAutofit/>
          </a:bodyPr>
          <a:lstStyle/>
          <a:p>
            <a:pPr lvl="0"/>
            <a:endParaRPr lang="en-GB" noProof="0"/>
          </a:p>
        </p:txBody>
      </p:sp>
      <p:sp>
        <p:nvSpPr>
          <p:cNvPr id="2" name="Title 1"/>
          <p:cNvSpPr>
            <a:spLocks noGrp="1"/>
          </p:cNvSpPr>
          <p:nvPr>
            <p:ph type="title"/>
          </p:nvPr>
        </p:nvSpPr>
        <p:spPr/>
        <p:txBody>
          <a:bodyPr/>
          <a:lstStyle>
            <a:lvl1pPr>
              <a:defRPr sz="2400"/>
            </a:lvl1pPr>
          </a:lstStyle>
          <a:p>
            <a:r>
              <a:rPr lang="en-GB" noProof="0" dirty="0" smtClean="0"/>
              <a:t>Click to edit Master title style</a:t>
            </a:r>
            <a:endParaRPr lang="en-GB" noProof="0" dirty="0"/>
          </a:p>
        </p:txBody>
      </p:sp>
      <p:sp>
        <p:nvSpPr>
          <p:cNvPr id="5" name="Date Placeholder 6"/>
          <p:cNvSpPr>
            <a:spLocks noGrp="1"/>
          </p:cNvSpPr>
          <p:nvPr>
            <p:ph type="dt" sz="half" idx="14"/>
          </p:nvPr>
        </p:nvSpPr>
        <p:spPr/>
        <p:txBody>
          <a:bodyPr/>
          <a:lstStyle>
            <a:lvl1pPr>
              <a:defRPr/>
            </a:lvl1pPr>
          </a:lstStyle>
          <a:p>
            <a:pPr>
              <a:defRPr/>
            </a:pPr>
            <a:fld id="{B6E83661-096E-4917-A3E7-B1921D10A692}" type="datetime1">
              <a:rPr lang="en-GB" smtClean="0">
                <a:solidFill>
                  <a:srgbClr val="9A8B7D"/>
                </a:solidFill>
              </a:rPr>
              <a:pPr>
                <a:defRPr/>
              </a:pPr>
              <a:t>02/11/2016</a:t>
            </a:fld>
            <a:endParaRPr lang="en-GB" dirty="0">
              <a:solidFill>
                <a:srgbClr val="9A8B7D"/>
              </a:solidFill>
            </a:endParaRPr>
          </a:p>
        </p:txBody>
      </p:sp>
      <p:sp>
        <p:nvSpPr>
          <p:cNvPr id="6" name="Slide Number Placeholder 7"/>
          <p:cNvSpPr>
            <a:spLocks noGrp="1"/>
          </p:cNvSpPr>
          <p:nvPr>
            <p:ph type="sldNum" sz="quarter" idx="15"/>
          </p:nvPr>
        </p:nvSpPr>
        <p:spPr/>
        <p:txBody>
          <a:bodyPr/>
          <a:lstStyle>
            <a:lvl1pPr>
              <a:defRPr/>
            </a:lvl1pPr>
          </a:lstStyle>
          <a:p>
            <a:pPr>
              <a:defRPr/>
            </a:pPr>
            <a:fld id="{007845E2-A17C-48B6-8566-65515AE5BD96}" type="slidenum">
              <a:rPr lang="en-GB">
                <a:solidFill>
                  <a:srgbClr val="9A8B7D"/>
                </a:solidFill>
              </a:rPr>
              <a:pPr>
                <a:defRPr/>
              </a:pPr>
              <a:t>‹#›</a:t>
            </a:fld>
            <a:endParaRPr lang="en-GB" dirty="0">
              <a:solidFill>
                <a:srgbClr val="9A8B7D"/>
              </a:solidFill>
            </a:endParaRPr>
          </a:p>
        </p:txBody>
      </p:sp>
      <p:sp>
        <p:nvSpPr>
          <p:cNvPr id="7" name="Footer Placeholder 8"/>
          <p:cNvSpPr>
            <a:spLocks noGrp="1"/>
          </p:cNvSpPr>
          <p:nvPr>
            <p:ph type="ftr" sz="quarter" idx="16"/>
          </p:nvPr>
        </p:nvSpPr>
        <p:spPr/>
        <p:txBody>
          <a:bodyPr/>
          <a:lstStyle>
            <a:lvl1pPr>
              <a:defRPr/>
            </a:lvl1pPr>
          </a:lstStyle>
          <a:p>
            <a:pPr>
              <a:defRPr/>
            </a:pPr>
            <a:r>
              <a:rPr lang="en-US" smtClean="0">
                <a:solidFill>
                  <a:srgbClr val="9A8B7D"/>
                </a:solidFill>
              </a:rPr>
              <a:t>RTS,S/AS01 Malaria Vaccine Phase III Trial: 18 Month Efficacy at 11 African Sites </a:t>
            </a:r>
            <a:endParaRPr lang="en-GB">
              <a:solidFill>
                <a:srgbClr val="9A8B7D"/>
              </a:solidFill>
            </a:endParaRPr>
          </a:p>
        </p:txBody>
      </p:sp>
    </p:spTree>
    <p:extLst>
      <p:ext uri="{BB962C8B-B14F-4D97-AF65-F5344CB8AC3E}">
        <p14:creationId xmlns:p14="http://schemas.microsoft.com/office/powerpoint/2010/main" val="10389827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9_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8" name="Text Placeholder 7"/>
          <p:cNvSpPr>
            <a:spLocks noGrp="1"/>
          </p:cNvSpPr>
          <p:nvPr>
            <p:ph type="body" sz="quarter" idx="13"/>
          </p:nvPr>
        </p:nvSpPr>
        <p:spPr>
          <a:xfrm>
            <a:off x="392907" y="707459"/>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dirty="0" smtClean="0"/>
              <a:t>Click to edit Master text styles</a:t>
            </a:r>
          </a:p>
        </p:txBody>
      </p:sp>
      <p:sp>
        <p:nvSpPr>
          <p:cNvPr id="5" name="Text Placeholder 4"/>
          <p:cNvSpPr>
            <a:spLocks noGrp="1"/>
          </p:cNvSpPr>
          <p:nvPr>
            <p:ph type="body" sz="quarter" idx="14"/>
          </p:nvPr>
        </p:nvSpPr>
        <p:spPr>
          <a:xfrm>
            <a:off x="395289" y="1414469"/>
            <a:ext cx="8353425" cy="4897437"/>
          </a:xfrm>
        </p:spPr>
        <p:txBody>
          <a:bodyPr/>
          <a:lstStyle>
            <a:lvl1pPr>
              <a:spcBef>
                <a:spcPts val="2400"/>
              </a:spcBef>
              <a:defRPr sz="2400"/>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15"/>
          </p:nvPr>
        </p:nvSpPr>
        <p:spPr/>
        <p:txBody>
          <a:bodyPr/>
          <a:lstStyle>
            <a:lvl1pPr eaLnBrk="0" fontAlgn="base" hangingPunct="0">
              <a:spcBef>
                <a:spcPct val="50000"/>
              </a:spcBef>
              <a:spcAft>
                <a:spcPct val="0"/>
              </a:spcAft>
              <a:defRPr>
                <a:latin typeface="Arial" charset="0"/>
              </a:defRPr>
            </a:lvl1pPr>
          </a:lstStyle>
          <a:p>
            <a:pPr>
              <a:defRPr/>
            </a:pPr>
            <a:fld id="{F092474D-E009-4DD0-B431-79135A34F156}" type="slidenum">
              <a:rPr lang="en-GB">
                <a:solidFill>
                  <a:srgbClr val="9A8B7D"/>
                </a:solidFill>
              </a:rPr>
              <a:pPr>
                <a:defRPr/>
              </a:pPr>
              <a:t>‹#›</a:t>
            </a:fld>
            <a:endParaRPr lang="en-GB" dirty="0">
              <a:solidFill>
                <a:srgbClr val="9A8B7D"/>
              </a:solidFill>
            </a:endParaRPr>
          </a:p>
        </p:txBody>
      </p:sp>
      <p:sp>
        <p:nvSpPr>
          <p:cNvPr id="7" name="Date Placeholder 5"/>
          <p:cNvSpPr>
            <a:spLocks noGrp="1"/>
          </p:cNvSpPr>
          <p:nvPr>
            <p:ph type="dt" sz="half" idx="16"/>
          </p:nvPr>
        </p:nvSpPr>
        <p:spPr>
          <a:xfrm>
            <a:off x="1763715" y="6477008"/>
            <a:ext cx="1093787" cy="365125"/>
          </a:xfrm>
        </p:spPr>
        <p:txBody>
          <a:bodyPr/>
          <a:lstStyle>
            <a:lvl1pPr eaLnBrk="0" fontAlgn="base" hangingPunct="0">
              <a:spcBef>
                <a:spcPct val="50000"/>
              </a:spcBef>
              <a:spcAft>
                <a:spcPct val="0"/>
              </a:spcAft>
              <a:defRPr>
                <a:latin typeface="Arial" charset="0"/>
              </a:defRPr>
            </a:lvl1pPr>
          </a:lstStyle>
          <a:p>
            <a:pPr>
              <a:defRPr/>
            </a:pPr>
            <a:r>
              <a:rPr lang="en-US" smtClean="0">
                <a:solidFill>
                  <a:srgbClr val="9A8B7D"/>
                </a:solidFill>
              </a:rPr>
              <a:t>10 February 2014</a:t>
            </a:r>
            <a:endParaRPr lang="en-GB">
              <a:solidFill>
                <a:srgbClr val="9A8B7D"/>
              </a:solidFill>
            </a:endParaRPr>
          </a:p>
        </p:txBody>
      </p:sp>
      <p:sp>
        <p:nvSpPr>
          <p:cNvPr id="9" name="Footer Placeholder 6"/>
          <p:cNvSpPr>
            <a:spLocks noGrp="1"/>
          </p:cNvSpPr>
          <p:nvPr>
            <p:ph type="ftr" sz="quarter" idx="17"/>
          </p:nvPr>
        </p:nvSpPr>
        <p:spPr/>
        <p:txBody>
          <a:bodyPr/>
          <a:lstStyle>
            <a:lvl1pPr eaLnBrk="0" fontAlgn="base" hangingPunct="0">
              <a:spcBef>
                <a:spcPct val="50000"/>
              </a:spcBef>
              <a:spcAft>
                <a:spcPct val="0"/>
              </a:spcAft>
              <a:defRPr>
                <a:latin typeface="Arial" charset="0"/>
              </a:defRPr>
            </a:lvl1pPr>
          </a:lstStyle>
          <a:p>
            <a:pPr>
              <a:defRPr/>
            </a:pPr>
            <a:r>
              <a:rPr lang="fr-BE" smtClean="0">
                <a:solidFill>
                  <a:srgbClr val="9A8B7D"/>
                </a:solidFill>
              </a:rPr>
              <a:t>VDCB – RTS,S Commit to File and Launch</a:t>
            </a:r>
            <a:endParaRPr lang="en-GB">
              <a:solidFill>
                <a:srgbClr val="9A8B7D"/>
              </a:solidFill>
            </a:endParaRPr>
          </a:p>
        </p:txBody>
      </p:sp>
    </p:spTree>
    <p:extLst>
      <p:ext uri="{BB962C8B-B14F-4D97-AF65-F5344CB8AC3E}">
        <p14:creationId xmlns:p14="http://schemas.microsoft.com/office/powerpoint/2010/main" val="370597689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4_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6" name="Slide Number Placeholder 5"/>
          <p:cNvSpPr>
            <a:spLocks noGrp="1"/>
          </p:cNvSpPr>
          <p:nvPr>
            <p:ph type="sldNum" sz="quarter" idx="12"/>
          </p:nvPr>
        </p:nvSpPr>
        <p:spPr>
          <a:xfrm>
            <a:off x="8677374" y="6476208"/>
            <a:ext cx="288032" cy="365125"/>
          </a:xfrm>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10" name="Date Placeholder 3"/>
          <p:cNvSpPr>
            <a:spLocks noGrp="1"/>
          </p:cNvSpPr>
          <p:nvPr>
            <p:ph type="dt" sz="half" idx="2"/>
          </p:nvPr>
        </p:nvSpPr>
        <p:spPr>
          <a:xfrm>
            <a:off x="1763440" y="6476208"/>
            <a:ext cx="1094060" cy="365125"/>
          </a:xfrm>
          <a:prstGeom prst="rect">
            <a:avLst/>
          </a:prstGeom>
        </p:spPr>
        <p:txBody>
          <a:bodyPr vert="horz" lIns="0" tIns="0" rIns="0" bIns="0" rtlCol="0" anchor="t" anchorCtr="0"/>
          <a:lstStyle>
            <a:lvl1pPr algn="l">
              <a:defRPr sz="800">
                <a:solidFill>
                  <a:schemeClr val="tx1"/>
                </a:solidFill>
              </a:defRPr>
            </a:lvl1pPr>
          </a:lstStyle>
          <a:p>
            <a:endParaRPr lang="en-GB" dirty="0">
              <a:solidFill>
                <a:srgbClr val="9A8B7D"/>
              </a:solidFill>
            </a:endParaRPr>
          </a:p>
        </p:txBody>
      </p:sp>
      <p:sp>
        <p:nvSpPr>
          <p:cNvPr id="11"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CONFIDENTIAL</a:t>
            </a:r>
            <a:endParaRPr lang="en-GB" dirty="0">
              <a:solidFill>
                <a:srgbClr val="9A8B7D"/>
              </a:solidFill>
            </a:endParaRPr>
          </a:p>
        </p:txBody>
      </p:sp>
      <p:sp>
        <p:nvSpPr>
          <p:cNvPr id="5" name="Text Placeholder 4"/>
          <p:cNvSpPr>
            <a:spLocks noGrp="1"/>
          </p:cNvSpPr>
          <p:nvPr>
            <p:ph type="body" sz="quarter" idx="14"/>
          </p:nvPr>
        </p:nvSpPr>
        <p:spPr>
          <a:xfrm>
            <a:off x="395288" y="1414463"/>
            <a:ext cx="8353425" cy="4897437"/>
          </a:xfrm>
        </p:spPr>
        <p:txBody>
          <a:bodyPr/>
          <a:lstStyle>
            <a:lvl1pPr>
              <a:spcBef>
                <a:spcPts val="2400"/>
              </a:spcBef>
              <a:defRPr sz="2400">
                <a:solidFill>
                  <a:schemeClr val="tx1">
                    <a:lumMod val="50000"/>
                  </a:schemeClr>
                </a:solidFill>
              </a:defRPr>
            </a:lvl1pPr>
            <a:lvl2pPr>
              <a:defRPr sz="1800">
                <a:solidFill>
                  <a:schemeClr val="tx1">
                    <a:lumMod val="50000"/>
                  </a:schemeClr>
                </a:solidFill>
              </a:defRPr>
            </a:lvl2pPr>
            <a:lvl3pPr>
              <a:defRPr sz="1800">
                <a:solidFill>
                  <a:schemeClr val="tx1">
                    <a:lumMod val="50000"/>
                  </a:schemeClr>
                </a:solidFill>
              </a:defRPr>
            </a:lvl3pPr>
            <a:lvl4pPr>
              <a:defRPr sz="1800">
                <a:solidFill>
                  <a:schemeClr val="tx1">
                    <a:lumMod val="50000"/>
                  </a:schemeClr>
                </a:solidFill>
              </a:defRPr>
            </a:lvl4pPr>
            <a:lvl5pPr>
              <a:defRPr sz="1800">
                <a:solidFill>
                  <a:schemeClr val="tx1">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5711226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grpSp>
        <p:nvGrpSpPr>
          <p:cNvPr id="22" name="Group 21"/>
          <p:cNvGrpSpPr/>
          <p:nvPr userDrawn="1"/>
        </p:nvGrpSpPr>
        <p:grpSpPr>
          <a:xfrm>
            <a:off x="7632183" y="361914"/>
            <a:ext cx="1167432" cy="474569"/>
            <a:chOff x="7280906" y="310911"/>
            <a:chExt cx="1507104" cy="612649"/>
          </a:xfrm>
        </p:grpSpPr>
        <p:pic>
          <p:nvPicPr>
            <p:cNvPr id="2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99185" y="411962"/>
              <a:ext cx="688825" cy="46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80906" y="310911"/>
              <a:ext cx="711709" cy="612649"/>
            </a:xfrm>
            <a:prstGeom prst="rect">
              <a:avLst/>
            </a:prstGeom>
          </p:spPr>
        </p:pic>
      </p:grpSp>
      <p:pic>
        <p:nvPicPr>
          <p:cNvPr id="8" name="Picture 7"/>
          <p:cNvPicPr>
            <a:picLocks noChangeAspect="1"/>
          </p:cNvPicPr>
          <p:nvPr userDrawn="1"/>
        </p:nvPicPr>
        <p:blipFill rotWithShape="1">
          <a:blip r:embed="rId4" cstate="print">
            <a:extLst>
              <a:ext uri="{28A0092B-C50C-407E-A947-70E740481C1C}">
                <a14:useLocalDpi xmlns:a14="http://schemas.microsoft.com/office/drawing/2010/main" val="0"/>
              </a:ext>
            </a:extLst>
          </a:blip>
          <a:srcRect l="10252" b="15723"/>
          <a:stretch/>
        </p:blipFill>
        <p:spPr>
          <a:xfrm>
            <a:off x="-8270" y="2012418"/>
            <a:ext cx="3996587" cy="4858821"/>
          </a:xfrm>
          <a:prstGeom prst="rect">
            <a:avLst/>
          </a:prstGeom>
        </p:spPr>
      </p:pic>
      <p:sp>
        <p:nvSpPr>
          <p:cNvPr id="2" name="Title 1"/>
          <p:cNvSpPr>
            <a:spLocks noGrp="1"/>
          </p:cNvSpPr>
          <p:nvPr>
            <p:ph type="ctrTitle"/>
          </p:nvPr>
        </p:nvSpPr>
        <p:spPr>
          <a:xfrm>
            <a:off x="354943" y="4405160"/>
            <a:ext cx="2739246" cy="623153"/>
          </a:xfrm>
          <a:prstGeom prst="rect">
            <a:avLst/>
          </a:prstGeom>
        </p:spPr>
        <p:txBody>
          <a:bodyPr anchor="ctr" anchorCtr="0"/>
          <a:lstStyle>
            <a:lvl1pPr>
              <a:lnSpc>
                <a:spcPts val="2600"/>
              </a:lnSpc>
              <a:defRPr sz="2600">
                <a:solidFill>
                  <a:schemeClr val="bg1"/>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354943" y="5400887"/>
            <a:ext cx="2721600" cy="246221"/>
          </a:xfrm>
        </p:spPr>
        <p:txBody>
          <a:bodyPr wrap="square" anchor="b" anchorCtr="0">
            <a:spAutoFit/>
          </a:bodyPr>
          <a:lstStyle>
            <a:lvl1pPr marL="0" indent="0" algn="l">
              <a:spcAft>
                <a:spcPts val="0"/>
              </a:spcAft>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a:t>
            </a:r>
            <a:endParaRPr lang="en-GB" dirty="0"/>
          </a:p>
        </p:txBody>
      </p:sp>
    </p:spTree>
    <p:extLst>
      <p:ext uri="{BB962C8B-B14F-4D97-AF65-F5344CB8AC3E}">
        <p14:creationId xmlns:p14="http://schemas.microsoft.com/office/powerpoint/2010/main" val="3790738300"/>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22" name="Group 21"/>
          <p:cNvGrpSpPr/>
          <p:nvPr userDrawn="1"/>
        </p:nvGrpSpPr>
        <p:grpSpPr>
          <a:xfrm>
            <a:off x="7632183" y="361914"/>
            <a:ext cx="1167432" cy="474569"/>
            <a:chOff x="7280906" y="310911"/>
            <a:chExt cx="1507104" cy="612649"/>
          </a:xfrm>
        </p:grpSpPr>
        <p:pic>
          <p:nvPicPr>
            <p:cNvPr id="2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99185" y="411962"/>
              <a:ext cx="688825" cy="46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80906" y="310911"/>
              <a:ext cx="711709" cy="612649"/>
            </a:xfrm>
            <a:prstGeom prst="rect">
              <a:avLst/>
            </a:prstGeom>
          </p:spPr>
        </p:pic>
      </p:grpSp>
      <p:pic>
        <p:nvPicPr>
          <p:cNvPr id="8" name="Picture 7"/>
          <p:cNvPicPr>
            <a:picLocks noChangeAspect="1"/>
          </p:cNvPicPr>
          <p:nvPr userDrawn="1"/>
        </p:nvPicPr>
        <p:blipFill rotWithShape="1">
          <a:blip r:embed="rId4" cstate="print">
            <a:extLst>
              <a:ext uri="{28A0092B-C50C-407E-A947-70E740481C1C}">
                <a14:useLocalDpi xmlns:a14="http://schemas.microsoft.com/office/drawing/2010/main" val="0"/>
              </a:ext>
            </a:extLst>
          </a:blip>
          <a:srcRect l="10252" b="15723"/>
          <a:stretch/>
        </p:blipFill>
        <p:spPr>
          <a:xfrm>
            <a:off x="-8270" y="2012418"/>
            <a:ext cx="3996587" cy="4858821"/>
          </a:xfrm>
          <a:prstGeom prst="rect">
            <a:avLst/>
          </a:prstGeom>
        </p:spPr>
      </p:pic>
      <p:sp>
        <p:nvSpPr>
          <p:cNvPr id="2" name="Title 1"/>
          <p:cNvSpPr>
            <a:spLocks noGrp="1"/>
          </p:cNvSpPr>
          <p:nvPr>
            <p:ph type="ctrTitle"/>
          </p:nvPr>
        </p:nvSpPr>
        <p:spPr>
          <a:xfrm>
            <a:off x="354943" y="4405160"/>
            <a:ext cx="2739246" cy="623153"/>
          </a:xfrm>
          <a:prstGeom prst="rect">
            <a:avLst/>
          </a:prstGeom>
        </p:spPr>
        <p:txBody>
          <a:bodyPr anchor="ctr" anchorCtr="0"/>
          <a:lstStyle>
            <a:lvl1pPr>
              <a:lnSpc>
                <a:spcPts val="2600"/>
              </a:lnSpc>
              <a:defRPr sz="2600">
                <a:solidFill>
                  <a:schemeClr val="bg1"/>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354943" y="5400887"/>
            <a:ext cx="2721600" cy="246221"/>
          </a:xfrm>
        </p:spPr>
        <p:txBody>
          <a:bodyPr wrap="square" anchor="b" anchorCtr="0">
            <a:spAutoFit/>
          </a:bodyPr>
          <a:lstStyle>
            <a:lvl1pPr marL="0" indent="0" algn="l">
              <a:spcAft>
                <a:spcPts val="0"/>
              </a:spcAft>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a:t>
            </a:r>
            <a:endParaRPr lang="en-GB" dirty="0"/>
          </a:p>
        </p:txBody>
      </p:sp>
    </p:spTree>
    <p:extLst>
      <p:ext uri="{BB962C8B-B14F-4D97-AF65-F5344CB8AC3E}">
        <p14:creationId xmlns:p14="http://schemas.microsoft.com/office/powerpoint/2010/main" val="1186905507"/>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Title 4"/>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16" name="Content Placeholder 15"/>
          <p:cNvSpPr>
            <a:spLocks noGrp="1"/>
          </p:cNvSpPr>
          <p:nvPr>
            <p:ph sz="quarter" idx="12"/>
          </p:nvPr>
        </p:nvSpPr>
        <p:spPr>
          <a:xfrm>
            <a:off x="365124" y="1196151"/>
            <a:ext cx="8423275" cy="4658549"/>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2" name="Date Placeholder 1"/>
          <p:cNvSpPr>
            <a:spLocks noGrp="1"/>
          </p:cNvSpPr>
          <p:nvPr>
            <p:ph type="dt" sz="half" idx="15"/>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3" name="Footer Placeholder 2"/>
          <p:cNvSpPr>
            <a:spLocks noGrp="1"/>
          </p:cNvSpPr>
          <p:nvPr>
            <p:ph type="ftr" sz="quarter" idx="16"/>
          </p:nvPr>
        </p:nvSpPr>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17"/>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6" name="Text Placeholder 5"/>
          <p:cNvSpPr>
            <a:spLocks noGrp="1"/>
          </p:cNvSpPr>
          <p:nvPr>
            <p:ph type="body" sz="quarter" idx="18" hasCustomPrompt="1"/>
          </p:nvPr>
        </p:nvSpPr>
        <p:spPr>
          <a:xfrm>
            <a:off x="369568" y="6058086"/>
            <a:ext cx="844582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762435435"/>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with Subheading">
    <p:spTree>
      <p:nvGrpSpPr>
        <p:cNvPr id="1" name=""/>
        <p:cNvGrpSpPr/>
        <p:nvPr/>
      </p:nvGrpSpPr>
      <p:grpSpPr>
        <a:xfrm>
          <a:off x="0" y="0"/>
          <a:ext cx="0" cy="0"/>
          <a:chOff x="0" y="0"/>
          <a:chExt cx="0" cy="0"/>
        </a:xfrm>
      </p:grpSpPr>
      <p:sp>
        <p:nvSpPr>
          <p:cNvPr id="6" name="Title 5"/>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10" name="Content Placeholder 9"/>
          <p:cNvSpPr>
            <a:spLocks noGrp="1"/>
          </p:cNvSpPr>
          <p:nvPr>
            <p:ph sz="quarter" idx="19"/>
          </p:nvPr>
        </p:nvSpPr>
        <p:spPr>
          <a:xfrm>
            <a:off x="365124" y="1533525"/>
            <a:ext cx="8418513" cy="44561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ext Placeholder 2"/>
          <p:cNvSpPr>
            <a:spLocks noGrp="1"/>
          </p:cNvSpPr>
          <p:nvPr>
            <p:ph type="body" sz="quarter" idx="13" hasCustomPrompt="1"/>
          </p:nvPr>
        </p:nvSpPr>
        <p:spPr>
          <a:xfrm>
            <a:off x="365124" y="1184780"/>
            <a:ext cx="8418513" cy="246221"/>
          </a:xfrm>
        </p:spPr>
        <p:txBody>
          <a:bodyPr anchor="t" anchorCtr="0">
            <a:spAutoFit/>
          </a:bodyPr>
          <a:lstStyle>
            <a:lvl1pPr marL="0" indent="0">
              <a:spcAft>
                <a:spcPts val="0"/>
              </a:spcAft>
              <a:buNone/>
              <a:defRPr sz="1600" b="1">
                <a:solidFill>
                  <a:schemeClr val="bg2"/>
                </a:solidFill>
              </a:defRPr>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Subheading here if required</a:t>
            </a:r>
          </a:p>
        </p:txBody>
      </p:sp>
      <p:sp>
        <p:nvSpPr>
          <p:cNvPr id="5" name="Date Placeholder 4"/>
          <p:cNvSpPr>
            <a:spLocks noGrp="1"/>
          </p:cNvSpPr>
          <p:nvPr>
            <p:ph type="dt" sz="half" idx="20"/>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7" name="Footer Placeholder 6"/>
          <p:cNvSpPr>
            <a:spLocks noGrp="1"/>
          </p:cNvSpPr>
          <p:nvPr>
            <p:ph type="ftr" sz="quarter" idx="21"/>
          </p:nvPr>
        </p:nvSpPr>
        <p:spPr/>
        <p:txBody>
          <a:bodyPr/>
          <a:lstStyle/>
          <a:p>
            <a:r>
              <a:rPr lang="en-GB" smtClean="0">
                <a:solidFill>
                  <a:srgbClr val="9A8B7D"/>
                </a:solidFill>
              </a:rPr>
              <a:t>Presentation title</a:t>
            </a:r>
            <a:endParaRPr lang="en-GB" dirty="0">
              <a:solidFill>
                <a:srgbClr val="9A8B7D"/>
              </a:solidFill>
            </a:endParaRPr>
          </a:p>
        </p:txBody>
      </p:sp>
      <p:sp>
        <p:nvSpPr>
          <p:cNvPr id="8" name="Slide Number Placeholder 7"/>
          <p:cNvSpPr>
            <a:spLocks noGrp="1"/>
          </p:cNvSpPr>
          <p:nvPr>
            <p:ph type="sldNum" sz="quarter" idx="22"/>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2"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9" name="Text Placeholder 5"/>
          <p:cNvSpPr>
            <a:spLocks noGrp="1"/>
          </p:cNvSpPr>
          <p:nvPr>
            <p:ph type="body" sz="quarter" idx="18" hasCustomPrompt="1"/>
          </p:nvPr>
        </p:nvSpPr>
        <p:spPr>
          <a:xfrm>
            <a:off x="369568" y="6058086"/>
            <a:ext cx="844582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2958676175"/>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arge Bullet">
    <p:spTree>
      <p:nvGrpSpPr>
        <p:cNvPr id="1" name=""/>
        <p:cNvGrpSpPr/>
        <p:nvPr/>
      </p:nvGrpSpPr>
      <p:grpSpPr>
        <a:xfrm>
          <a:off x="0" y="0"/>
          <a:ext cx="0" cy="0"/>
          <a:chOff x="0" y="0"/>
          <a:chExt cx="0" cy="0"/>
        </a:xfrm>
      </p:grpSpPr>
      <p:sp>
        <p:nvSpPr>
          <p:cNvPr id="6" name="Title 5"/>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13" name="Content Placeholder 12"/>
          <p:cNvSpPr>
            <a:spLocks noGrp="1"/>
          </p:cNvSpPr>
          <p:nvPr>
            <p:ph sz="quarter" idx="17"/>
          </p:nvPr>
        </p:nvSpPr>
        <p:spPr>
          <a:xfrm>
            <a:off x="365124" y="1184275"/>
            <a:ext cx="8423275" cy="4805363"/>
          </a:xfrm>
        </p:spPr>
        <p:txBody>
          <a:bodyPr/>
          <a:lstStyle>
            <a:lvl1pPr>
              <a:defRPr sz="2400"/>
            </a:lvl1pPr>
            <a:lvl2pPr>
              <a:defRPr sz="2400"/>
            </a:lvl2pPr>
            <a:lvl3pPr>
              <a:defRPr sz="2400"/>
            </a:lvl3pPr>
            <a:lvl4pPr>
              <a:defRPr sz="2400"/>
            </a:lvl4pPr>
            <a:lvl5pPr>
              <a:defRPr sz="2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8"/>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7" name="Footer Placeholder 6"/>
          <p:cNvSpPr>
            <a:spLocks noGrp="1"/>
          </p:cNvSpPr>
          <p:nvPr>
            <p:ph type="ftr" sz="quarter" idx="19"/>
          </p:nvPr>
        </p:nvSpPr>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20"/>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1"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8" name="Text Placeholder 5"/>
          <p:cNvSpPr>
            <a:spLocks noGrp="1"/>
          </p:cNvSpPr>
          <p:nvPr>
            <p:ph type="body" sz="quarter" idx="21" hasCustomPrompt="1"/>
          </p:nvPr>
        </p:nvSpPr>
        <p:spPr>
          <a:xfrm>
            <a:off x="365124" y="6058086"/>
            <a:ext cx="844582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3493699309"/>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Section Header or Statement">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r="5737"/>
          <a:stretch/>
        </p:blipFill>
        <p:spPr>
          <a:xfrm>
            <a:off x="1" y="0"/>
            <a:ext cx="9144000" cy="6858000"/>
          </a:xfrm>
          <a:prstGeom prst="rect">
            <a:avLst/>
          </a:prstGeom>
        </p:spPr>
      </p:pic>
      <p:sp>
        <p:nvSpPr>
          <p:cNvPr id="12" name="Text Placeholder 5"/>
          <p:cNvSpPr>
            <a:spLocks noGrp="1"/>
          </p:cNvSpPr>
          <p:nvPr>
            <p:ph type="body" sz="quarter" idx="11" hasCustomPrompt="1"/>
          </p:nvPr>
        </p:nvSpPr>
        <p:spPr>
          <a:xfrm>
            <a:off x="362402" y="5906100"/>
            <a:ext cx="2393433" cy="246221"/>
          </a:xfrm>
        </p:spPr>
        <p:txBody>
          <a:bodyPr anchor="b" anchorCtr="0">
            <a:spAutoFit/>
          </a:bodyPr>
          <a:lstStyle>
            <a:lvl1pPr marL="0" indent="0">
              <a:spcAft>
                <a:spcPts val="0"/>
              </a:spcAft>
              <a:buNone/>
              <a:defRPr>
                <a:solidFill>
                  <a:schemeClr val="bg1"/>
                </a:solidFill>
              </a:defRPr>
            </a:lvl1pPr>
            <a:lvl2pPr marL="271463" indent="0">
              <a:spcAft>
                <a:spcPts val="0"/>
              </a:spcAft>
              <a:buNone/>
              <a:defRPr>
                <a:solidFill>
                  <a:schemeClr val="bg1"/>
                </a:solidFill>
              </a:defRPr>
            </a:lvl2pPr>
            <a:lvl3pPr marL="533400" indent="0">
              <a:spcAft>
                <a:spcPts val="0"/>
              </a:spcAft>
              <a:buNone/>
              <a:defRPr>
                <a:solidFill>
                  <a:schemeClr val="bg1"/>
                </a:solidFill>
              </a:defRPr>
            </a:lvl3pPr>
            <a:lvl4pPr marL="815975" indent="0">
              <a:spcAft>
                <a:spcPts val="0"/>
              </a:spcAft>
              <a:buNone/>
              <a:defRPr>
                <a:solidFill>
                  <a:schemeClr val="bg1"/>
                </a:solidFill>
              </a:defRPr>
            </a:lvl4pPr>
            <a:lvl5pPr marL="1104900" indent="0">
              <a:spcAft>
                <a:spcPts val="0"/>
              </a:spcAft>
              <a:buNone/>
              <a:defRPr>
                <a:solidFill>
                  <a:schemeClr val="bg1"/>
                </a:solidFill>
              </a:defRPr>
            </a:lvl5pPr>
          </a:lstStyle>
          <a:p>
            <a:pPr lvl="0"/>
            <a:r>
              <a:rPr lang="en-US" dirty="0" smtClean="0"/>
              <a:t>Subtitle here if required</a:t>
            </a:r>
          </a:p>
        </p:txBody>
      </p:sp>
      <p:sp>
        <p:nvSpPr>
          <p:cNvPr id="13" name="Text Placeholder 3"/>
          <p:cNvSpPr>
            <a:spLocks noGrp="1"/>
          </p:cNvSpPr>
          <p:nvPr>
            <p:ph type="body" sz="quarter" idx="10" hasCustomPrompt="1"/>
          </p:nvPr>
        </p:nvSpPr>
        <p:spPr>
          <a:xfrm>
            <a:off x="362402" y="4544967"/>
            <a:ext cx="6870542" cy="333425"/>
          </a:xfrm>
        </p:spPr>
        <p:txBody>
          <a:bodyPr wrap="square" anchor="ctr" anchorCtr="0">
            <a:spAutoFit/>
          </a:bodyPr>
          <a:lstStyle>
            <a:lvl1pPr marL="0" indent="0">
              <a:lnSpc>
                <a:spcPts val="2600"/>
              </a:lnSpc>
              <a:spcAft>
                <a:spcPts val="0"/>
              </a:spcAft>
              <a:buNone/>
              <a:defRPr sz="2600" b="1">
                <a:solidFill>
                  <a:schemeClr val="bg1"/>
                </a:solidFill>
              </a:defRPr>
            </a:lvl1pPr>
            <a:lvl2pPr marL="271463" indent="0">
              <a:buNone/>
              <a:defRPr sz="2600" b="1">
                <a:solidFill>
                  <a:schemeClr val="bg1"/>
                </a:solidFill>
              </a:defRPr>
            </a:lvl2pPr>
            <a:lvl3pPr marL="533400" indent="0">
              <a:buNone/>
              <a:defRPr sz="2600" b="1">
                <a:solidFill>
                  <a:schemeClr val="bg1"/>
                </a:solidFill>
              </a:defRPr>
            </a:lvl3pPr>
            <a:lvl4pPr marL="815975" indent="0">
              <a:buNone/>
              <a:defRPr sz="2600" b="1">
                <a:solidFill>
                  <a:schemeClr val="bg1"/>
                </a:solidFill>
              </a:defRPr>
            </a:lvl4pPr>
            <a:lvl5pPr marL="1104900" indent="0">
              <a:buNone/>
              <a:defRPr sz="2600" b="1">
                <a:solidFill>
                  <a:schemeClr val="bg1"/>
                </a:solidFill>
              </a:defRPr>
            </a:lvl5pPr>
          </a:lstStyle>
          <a:p>
            <a:pPr lvl="0"/>
            <a:r>
              <a:rPr lang="en-US" dirty="0" smtClean="0"/>
              <a:t>Section Header title here</a:t>
            </a:r>
          </a:p>
        </p:txBody>
      </p:sp>
      <p:sp>
        <p:nvSpPr>
          <p:cNvPr id="9" name="Text Placeholder 6"/>
          <p:cNvSpPr>
            <a:spLocks noGrp="1"/>
          </p:cNvSpPr>
          <p:nvPr>
            <p:ph type="body" sz="quarter" idx="12" hasCustomPrompt="1"/>
          </p:nvPr>
        </p:nvSpPr>
        <p:spPr>
          <a:xfrm>
            <a:off x="362402" y="1519770"/>
            <a:ext cx="6864352" cy="400110"/>
          </a:xfrm>
        </p:spPr>
        <p:txBody>
          <a:bodyPr>
            <a:spAutoFit/>
          </a:bodyPr>
          <a:lstStyle>
            <a:lvl1pPr marL="0" indent="0">
              <a:spcAft>
                <a:spcPts val="0"/>
              </a:spcAft>
              <a:buNone/>
              <a:defRPr sz="2600" b="1">
                <a:solidFill>
                  <a:schemeClr val="bg1"/>
                </a:solidFill>
              </a:defRPr>
            </a:lvl1pPr>
            <a:lvl2pPr marL="271463" indent="0">
              <a:buNone/>
              <a:defRPr>
                <a:solidFill>
                  <a:schemeClr val="bg1"/>
                </a:solidFill>
              </a:defRPr>
            </a:lvl2pPr>
            <a:lvl3pPr marL="533400" indent="0">
              <a:buNone/>
              <a:defRPr>
                <a:solidFill>
                  <a:schemeClr val="bg1"/>
                </a:solidFill>
              </a:defRPr>
            </a:lvl3pPr>
            <a:lvl4pPr marL="815975" indent="0">
              <a:buNone/>
              <a:defRPr>
                <a:solidFill>
                  <a:schemeClr val="bg1"/>
                </a:solidFill>
              </a:defRPr>
            </a:lvl4pPr>
            <a:lvl5pPr marL="1104900" indent="0">
              <a:buNone/>
              <a:defRPr>
                <a:solidFill>
                  <a:schemeClr val="bg1"/>
                </a:solidFill>
              </a:defRPr>
            </a:lvl5pPr>
          </a:lstStyle>
          <a:p>
            <a:pPr lvl="0"/>
            <a:r>
              <a:rPr lang="en-US" dirty="0" smtClean="0"/>
              <a:t>Type your statement text here</a:t>
            </a: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32645" y="358385"/>
            <a:ext cx="554400" cy="476152"/>
          </a:xfrm>
          <a:prstGeom prst="rect">
            <a:avLst/>
          </a:prstGeom>
        </p:spPr>
      </p:pic>
    </p:spTree>
    <p:extLst>
      <p:ext uri="{BB962C8B-B14F-4D97-AF65-F5344CB8AC3E}">
        <p14:creationId xmlns:p14="http://schemas.microsoft.com/office/powerpoint/2010/main" val="29386185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Title 6"/>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12" name="Content Placeholder 11"/>
          <p:cNvSpPr>
            <a:spLocks noGrp="1"/>
          </p:cNvSpPr>
          <p:nvPr>
            <p:ph sz="quarter" idx="17"/>
          </p:nvPr>
        </p:nvSpPr>
        <p:spPr>
          <a:xfrm>
            <a:off x="365124" y="1184275"/>
            <a:ext cx="3986213" cy="4805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4" name="Content Placeholder 13"/>
          <p:cNvSpPr>
            <a:spLocks noGrp="1"/>
          </p:cNvSpPr>
          <p:nvPr>
            <p:ph sz="quarter" idx="18"/>
          </p:nvPr>
        </p:nvSpPr>
        <p:spPr>
          <a:xfrm>
            <a:off x="4797216" y="1184275"/>
            <a:ext cx="4000709" cy="4805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Date Placeholder 9"/>
          <p:cNvSpPr>
            <a:spLocks noGrp="1"/>
          </p:cNvSpPr>
          <p:nvPr>
            <p:ph type="dt" sz="half" idx="19"/>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11" name="Footer Placeholder 10"/>
          <p:cNvSpPr>
            <a:spLocks noGrp="1"/>
          </p:cNvSpPr>
          <p:nvPr>
            <p:ph type="ftr" sz="quarter" idx="20"/>
          </p:nvPr>
        </p:nvSpPr>
        <p:spPr/>
        <p:txBody>
          <a:bodyPr/>
          <a:lstStyle/>
          <a:p>
            <a:r>
              <a:rPr lang="en-GB" smtClean="0">
                <a:solidFill>
                  <a:srgbClr val="9A8B7D"/>
                </a:solidFill>
              </a:rPr>
              <a:t>Presentation title</a:t>
            </a:r>
            <a:endParaRPr lang="en-GB" dirty="0">
              <a:solidFill>
                <a:srgbClr val="9A8B7D"/>
              </a:solidFill>
            </a:endParaRPr>
          </a:p>
        </p:txBody>
      </p:sp>
      <p:sp>
        <p:nvSpPr>
          <p:cNvPr id="13" name="Slide Number Placeholder 12"/>
          <p:cNvSpPr>
            <a:spLocks noGrp="1"/>
          </p:cNvSpPr>
          <p:nvPr>
            <p:ph type="sldNum" sz="quarter" idx="21"/>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5"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16" name="Text Placeholder 5"/>
          <p:cNvSpPr>
            <a:spLocks noGrp="1"/>
          </p:cNvSpPr>
          <p:nvPr>
            <p:ph type="body" sz="quarter" idx="22" hasCustomPrompt="1"/>
          </p:nvPr>
        </p:nvSpPr>
        <p:spPr>
          <a:xfrm>
            <a:off x="365124" y="6058086"/>
            <a:ext cx="396000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
        <p:nvSpPr>
          <p:cNvPr id="17" name="Text Placeholder 5"/>
          <p:cNvSpPr>
            <a:spLocks noGrp="1"/>
          </p:cNvSpPr>
          <p:nvPr>
            <p:ph type="body" sz="quarter" idx="23" hasCustomPrompt="1"/>
          </p:nvPr>
        </p:nvSpPr>
        <p:spPr>
          <a:xfrm>
            <a:off x="4802188" y="6058086"/>
            <a:ext cx="396000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27295523"/>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Title 6"/>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12" name="Content Placeholder 11"/>
          <p:cNvSpPr>
            <a:spLocks noGrp="1"/>
          </p:cNvSpPr>
          <p:nvPr>
            <p:ph sz="quarter" idx="17"/>
          </p:nvPr>
        </p:nvSpPr>
        <p:spPr>
          <a:xfrm>
            <a:off x="365124" y="1184275"/>
            <a:ext cx="3986213" cy="4805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4" name="Content Placeholder 13"/>
          <p:cNvSpPr>
            <a:spLocks noGrp="1"/>
          </p:cNvSpPr>
          <p:nvPr>
            <p:ph sz="quarter" idx="18"/>
          </p:nvPr>
        </p:nvSpPr>
        <p:spPr>
          <a:xfrm>
            <a:off x="4797216" y="1184275"/>
            <a:ext cx="4000709" cy="48053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Date Placeholder 9"/>
          <p:cNvSpPr>
            <a:spLocks noGrp="1"/>
          </p:cNvSpPr>
          <p:nvPr>
            <p:ph type="dt" sz="half" idx="19"/>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11" name="Footer Placeholder 10"/>
          <p:cNvSpPr>
            <a:spLocks noGrp="1"/>
          </p:cNvSpPr>
          <p:nvPr>
            <p:ph type="ftr" sz="quarter" idx="20"/>
          </p:nvPr>
        </p:nvSpPr>
        <p:spPr/>
        <p:txBody>
          <a:bodyPr/>
          <a:lstStyle/>
          <a:p>
            <a:r>
              <a:rPr lang="en-GB" smtClean="0">
                <a:solidFill>
                  <a:srgbClr val="9A8B7D"/>
                </a:solidFill>
              </a:rPr>
              <a:t>Presentation title</a:t>
            </a:r>
            <a:endParaRPr lang="en-GB" dirty="0">
              <a:solidFill>
                <a:srgbClr val="9A8B7D"/>
              </a:solidFill>
            </a:endParaRPr>
          </a:p>
        </p:txBody>
      </p:sp>
      <p:sp>
        <p:nvSpPr>
          <p:cNvPr id="13" name="Slide Number Placeholder 12"/>
          <p:cNvSpPr>
            <a:spLocks noGrp="1"/>
          </p:cNvSpPr>
          <p:nvPr>
            <p:ph type="sldNum" sz="quarter" idx="21"/>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5"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16" name="Text Placeholder 5"/>
          <p:cNvSpPr>
            <a:spLocks noGrp="1"/>
          </p:cNvSpPr>
          <p:nvPr>
            <p:ph type="body" sz="quarter" idx="22" hasCustomPrompt="1"/>
          </p:nvPr>
        </p:nvSpPr>
        <p:spPr>
          <a:xfrm>
            <a:off x="365124" y="6058086"/>
            <a:ext cx="396000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
        <p:nvSpPr>
          <p:cNvPr id="17" name="Text Placeholder 5"/>
          <p:cNvSpPr>
            <a:spLocks noGrp="1"/>
          </p:cNvSpPr>
          <p:nvPr>
            <p:ph type="body" sz="quarter" idx="23" hasCustomPrompt="1"/>
          </p:nvPr>
        </p:nvSpPr>
        <p:spPr>
          <a:xfrm>
            <a:off x="4802188" y="6058086"/>
            <a:ext cx="396000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606190111"/>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Title 6"/>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18" name="Text Placeholder 2"/>
          <p:cNvSpPr>
            <a:spLocks noGrp="1"/>
          </p:cNvSpPr>
          <p:nvPr>
            <p:ph type="body" idx="19"/>
          </p:nvPr>
        </p:nvSpPr>
        <p:spPr>
          <a:xfrm>
            <a:off x="365124" y="1185871"/>
            <a:ext cx="4011975" cy="246221"/>
          </a:xfrm>
        </p:spPr>
        <p:txBody>
          <a:bodyPr anchor="t" anchorCtr="0">
            <a:spAutoFit/>
          </a:bodyPr>
          <a:lstStyle>
            <a:lvl1pPr marL="0" indent="0">
              <a:buNone/>
              <a:defRPr sz="16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9" name="Content Placeholder 3"/>
          <p:cNvSpPr>
            <a:spLocks noGrp="1"/>
          </p:cNvSpPr>
          <p:nvPr>
            <p:ph sz="half" idx="20"/>
          </p:nvPr>
        </p:nvSpPr>
        <p:spPr>
          <a:xfrm>
            <a:off x="365124" y="1524001"/>
            <a:ext cx="3992925" cy="4465638"/>
          </a:xfrm>
        </p:spPr>
        <p:txBody>
          <a:bodyPr/>
          <a:lstStyle>
            <a:lvl1pPr>
              <a:defRPr sz="1600"/>
            </a:lvl1pPr>
            <a:lvl2pPr marL="538163" indent="-266700">
              <a:buFont typeface="Arial" pitchFamily="34" charset="0"/>
              <a:buChar char="–"/>
              <a:defRPr sz="14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0" name="Text Placeholder 2"/>
          <p:cNvSpPr>
            <a:spLocks noGrp="1"/>
          </p:cNvSpPr>
          <p:nvPr>
            <p:ph type="body" idx="21"/>
          </p:nvPr>
        </p:nvSpPr>
        <p:spPr>
          <a:xfrm>
            <a:off x="4783165" y="1185871"/>
            <a:ext cx="4011975" cy="246221"/>
          </a:xfrm>
        </p:spPr>
        <p:txBody>
          <a:bodyPr anchor="t" anchorCtr="0">
            <a:spAutoFit/>
          </a:bodyPr>
          <a:lstStyle>
            <a:lvl1pPr marL="0" indent="0">
              <a:buNone/>
              <a:defRPr sz="16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1" name="Content Placeholder 3"/>
          <p:cNvSpPr>
            <a:spLocks noGrp="1"/>
          </p:cNvSpPr>
          <p:nvPr>
            <p:ph sz="half" idx="22"/>
          </p:nvPr>
        </p:nvSpPr>
        <p:spPr>
          <a:xfrm>
            <a:off x="4783165" y="1524001"/>
            <a:ext cx="4014970" cy="4465638"/>
          </a:xfrm>
        </p:spPr>
        <p:txBody>
          <a:bodyPr/>
          <a:lstStyle>
            <a:lvl1pPr>
              <a:defRPr sz="1600"/>
            </a:lvl1pPr>
            <a:lvl2pPr marL="538163" indent="-266700">
              <a:buFont typeface="Arial" pitchFamily="34" charset="0"/>
              <a:buChar char="–"/>
              <a:defRPr sz="14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23"/>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6" name="Footer Placeholder 5"/>
          <p:cNvSpPr>
            <a:spLocks noGrp="1"/>
          </p:cNvSpPr>
          <p:nvPr>
            <p:ph type="ftr" sz="quarter" idx="24"/>
          </p:nvPr>
        </p:nvSpPr>
        <p:spPr/>
        <p:txBody>
          <a:bodyPr/>
          <a:lstStyle/>
          <a:p>
            <a:r>
              <a:rPr lang="en-GB" smtClean="0">
                <a:solidFill>
                  <a:srgbClr val="9A8B7D"/>
                </a:solidFill>
              </a:rPr>
              <a:t>Presentation title</a:t>
            </a:r>
            <a:endParaRPr lang="en-GB" dirty="0">
              <a:solidFill>
                <a:srgbClr val="9A8B7D"/>
              </a:solidFill>
            </a:endParaRPr>
          </a:p>
        </p:txBody>
      </p:sp>
      <p:sp>
        <p:nvSpPr>
          <p:cNvPr id="8" name="Slide Number Placeholder 7"/>
          <p:cNvSpPr>
            <a:spLocks noGrp="1"/>
          </p:cNvSpPr>
          <p:nvPr>
            <p:ph type="sldNum" sz="quarter" idx="25"/>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4"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11" name="Text Placeholder 5"/>
          <p:cNvSpPr>
            <a:spLocks noGrp="1"/>
          </p:cNvSpPr>
          <p:nvPr>
            <p:ph type="body" sz="quarter" idx="26" hasCustomPrompt="1"/>
          </p:nvPr>
        </p:nvSpPr>
        <p:spPr>
          <a:xfrm>
            <a:off x="365124" y="6058086"/>
            <a:ext cx="396000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
        <p:nvSpPr>
          <p:cNvPr id="12" name="Text Placeholder 5"/>
          <p:cNvSpPr>
            <a:spLocks noGrp="1"/>
          </p:cNvSpPr>
          <p:nvPr>
            <p:ph type="body" sz="quarter" idx="27" hasCustomPrompt="1"/>
          </p:nvPr>
        </p:nvSpPr>
        <p:spPr>
          <a:xfrm>
            <a:off x="4802188" y="6058086"/>
            <a:ext cx="396000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1490597410"/>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Video Standard (4x3)">
    <p:spTree>
      <p:nvGrpSpPr>
        <p:cNvPr id="1" name=""/>
        <p:cNvGrpSpPr/>
        <p:nvPr/>
      </p:nvGrpSpPr>
      <p:grpSpPr>
        <a:xfrm>
          <a:off x="0" y="0"/>
          <a:ext cx="0" cy="0"/>
          <a:chOff x="0" y="0"/>
          <a:chExt cx="0" cy="0"/>
        </a:xfrm>
      </p:grpSpPr>
      <p:sp>
        <p:nvSpPr>
          <p:cNvPr id="6" name="Media Placeholder 5"/>
          <p:cNvSpPr>
            <a:spLocks noGrp="1" noChangeAspect="1"/>
          </p:cNvSpPr>
          <p:nvPr>
            <p:ph type="media" sz="quarter" idx="12" hasCustomPrompt="1"/>
          </p:nvPr>
        </p:nvSpPr>
        <p:spPr>
          <a:xfrm>
            <a:off x="1795746" y="1377912"/>
            <a:ext cx="5557520" cy="4168141"/>
          </a:xfrm>
        </p:spPr>
        <p:txBody>
          <a:bodyPr lIns="108000" tIns="108000"/>
          <a:lstStyle>
            <a:lvl1pPr marL="0" indent="0">
              <a:buNone/>
              <a:defRPr baseline="0">
                <a:solidFill>
                  <a:schemeClr val="tx1"/>
                </a:solidFill>
              </a:defRPr>
            </a:lvl1pPr>
          </a:lstStyle>
          <a:p>
            <a:r>
              <a:rPr lang="en-GB" dirty="0" smtClean="0"/>
              <a:t>Click on the film icon to insert your Standard (4x3 video)</a:t>
            </a:r>
            <a:endParaRPr lang="en-GB" dirty="0"/>
          </a:p>
        </p:txBody>
      </p:sp>
      <p:sp>
        <p:nvSpPr>
          <p:cNvPr id="9" name="Title 8"/>
          <p:cNvSpPr>
            <a:spLocks noGrp="1"/>
          </p:cNvSpPr>
          <p:nvPr>
            <p:ph type="title"/>
          </p:nvPr>
        </p:nvSpPr>
        <p:spPr>
          <a:xfrm>
            <a:off x="365124" y="294810"/>
            <a:ext cx="7577139" cy="338554"/>
          </a:xfrm>
        </p:spPr>
        <p:txBody>
          <a:bodyPr/>
          <a:lstStyle>
            <a:lvl1pPr>
              <a:defRPr>
                <a:solidFill>
                  <a:schemeClr val="bg2"/>
                </a:solidFill>
              </a:defRPr>
            </a:lvl1pPr>
          </a:lstStyle>
          <a:p>
            <a:r>
              <a:rPr lang="en-US" dirty="0" smtClean="0"/>
              <a:t>Click to edit Master title style</a:t>
            </a:r>
            <a:endParaRPr lang="en-GB" dirty="0"/>
          </a:p>
        </p:txBody>
      </p:sp>
      <p:sp>
        <p:nvSpPr>
          <p:cNvPr id="5" name="Date Placeholder 4"/>
          <p:cNvSpPr>
            <a:spLocks noGrp="1"/>
          </p:cNvSpPr>
          <p:nvPr>
            <p:ph type="dt" sz="half" idx="15"/>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7" name="Footer Placeholder 6"/>
          <p:cNvSpPr>
            <a:spLocks noGrp="1"/>
          </p:cNvSpPr>
          <p:nvPr>
            <p:ph type="ftr" sz="quarter" idx="16"/>
          </p:nvPr>
        </p:nvSpPr>
        <p:spPr/>
        <p:txBody>
          <a:bodyPr/>
          <a:lstStyle/>
          <a:p>
            <a:r>
              <a:rPr lang="en-GB" smtClean="0">
                <a:solidFill>
                  <a:srgbClr val="9A8B7D"/>
                </a:solidFill>
              </a:rPr>
              <a:t>Presentation title</a:t>
            </a:r>
            <a:endParaRPr lang="en-GB" dirty="0">
              <a:solidFill>
                <a:srgbClr val="9A8B7D"/>
              </a:solidFill>
            </a:endParaRPr>
          </a:p>
        </p:txBody>
      </p:sp>
      <p:sp>
        <p:nvSpPr>
          <p:cNvPr id="8" name="Slide Number Placeholder 7"/>
          <p:cNvSpPr>
            <a:spLocks noGrp="1"/>
          </p:cNvSpPr>
          <p:nvPr>
            <p:ph type="sldNum" sz="quarter" idx="17"/>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1"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Tree>
    <p:extLst>
      <p:ext uri="{BB962C8B-B14F-4D97-AF65-F5344CB8AC3E}">
        <p14:creationId xmlns:p14="http://schemas.microsoft.com/office/powerpoint/2010/main" val="45302097"/>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Video Widescreen (16 x 9)">
    <p:spTree>
      <p:nvGrpSpPr>
        <p:cNvPr id="1" name=""/>
        <p:cNvGrpSpPr/>
        <p:nvPr/>
      </p:nvGrpSpPr>
      <p:grpSpPr>
        <a:xfrm>
          <a:off x="0" y="0"/>
          <a:ext cx="0" cy="0"/>
          <a:chOff x="0" y="0"/>
          <a:chExt cx="0" cy="0"/>
        </a:xfrm>
      </p:grpSpPr>
      <p:sp>
        <p:nvSpPr>
          <p:cNvPr id="5" name="Media Placeholder 5"/>
          <p:cNvSpPr>
            <a:spLocks noGrp="1" noChangeAspect="1"/>
          </p:cNvSpPr>
          <p:nvPr>
            <p:ph type="media" sz="quarter" idx="12" hasCustomPrompt="1"/>
          </p:nvPr>
        </p:nvSpPr>
        <p:spPr>
          <a:xfrm>
            <a:off x="870331" y="1381125"/>
            <a:ext cx="7405070" cy="4182564"/>
          </a:xfrm>
        </p:spPr>
        <p:txBody>
          <a:bodyPr lIns="108000" tIns="108000"/>
          <a:lstStyle>
            <a:lvl1pPr marL="0" indent="0">
              <a:buNone/>
              <a:defRPr baseline="0">
                <a:solidFill>
                  <a:schemeClr val="tx1"/>
                </a:solidFill>
              </a:defRPr>
            </a:lvl1pPr>
          </a:lstStyle>
          <a:p>
            <a:r>
              <a:rPr lang="en-GB" dirty="0" smtClean="0"/>
              <a:t>Click on the film icon to insert your widescreen (16x9) video</a:t>
            </a:r>
            <a:endParaRPr lang="en-GB" dirty="0"/>
          </a:p>
        </p:txBody>
      </p:sp>
      <p:sp>
        <p:nvSpPr>
          <p:cNvPr id="8" name="Title 7"/>
          <p:cNvSpPr>
            <a:spLocks noGrp="1"/>
          </p:cNvSpPr>
          <p:nvPr>
            <p:ph type="title"/>
          </p:nvPr>
        </p:nvSpPr>
        <p:spPr>
          <a:xfrm>
            <a:off x="365124" y="294810"/>
            <a:ext cx="7577139" cy="338554"/>
          </a:xfrm>
        </p:spPr>
        <p:txBody>
          <a:bodyPr/>
          <a:lstStyle>
            <a:lvl1pPr>
              <a:defRPr>
                <a:solidFill>
                  <a:schemeClr val="bg2"/>
                </a:solidFill>
              </a:defRPr>
            </a:lvl1pPr>
          </a:lstStyle>
          <a:p>
            <a:r>
              <a:rPr lang="en-US" dirty="0" smtClean="0"/>
              <a:t>Click to edit Master title style</a:t>
            </a:r>
            <a:endParaRPr lang="en-GB" dirty="0"/>
          </a:p>
        </p:txBody>
      </p:sp>
      <p:sp>
        <p:nvSpPr>
          <p:cNvPr id="6" name="Date Placeholder 5"/>
          <p:cNvSpPr>
            <a:spLocks noGrp="1"/>
          </p:cNvSpPr>
          <p:nvPr>
            <p:ph type="dt" sz="half" idx="16"/>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7" name="Footer Placeholder 6"/>
          <p:cNvSpPr>
            <a:spLocks noGrp="1"/>
          </p:cNvSpPr>
          <p:nvPr>
            <p:ph type="ftr" sz="quarter" idx="17"/>
          </p:nvPr>
        </p:nvSpPr>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18"/>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1"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Tree>
    <p:extLst>
      <p:ext uri="{BB962C8B-B14F-4D97-AF65-F5344CB8AC3E}">
        <p14:creationId xmlns:p14="http://schemas.microsoft.com/office/powerpoint/2010/main" val="3649082022"/>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2" name="Title 1"/>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7" name="Text Placeholder 6"/>
          <p:cNvSpPr>
            <a:spLocks noGrp="1"/>
          </p:cNvSpPr>
          <p:nvPr>
            <p:ph type="body" sz="quarter" idx="13"/>
          </p:nvPr>
        </p:nvSpPr>
        <p:spPr>
          <a:xfrm>
            <a:off x="365124" y="1181100"/>
            <a:ext cx="3986213" cy="49990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Picture Placeholder 8"/>
          <p:cNvSpPr>
            <a:spLocks noGrp="1"/>
          </p:cNvSpPr>
          <p:nvPr>
            <p:ph type="pic" sz="quarter" idx="14" hasCustomPrompt="1"/>
          </p:nvPr>
        </p:nvSpPr>
        <p:spPr>
          <a:xfrm>
            <a:off x="4801131" y="1181100"/>
            <a:ext cx="3996794" cy="4635500"/>
          </a:xfrm>
        </p:spPr>
        <p:txBody>
          <a:bodyPr lIns="0" tIns="0"/>
          <a:lstStyle>
            <a:lvl1pPr marL="0" indent="0">
              <a:buNone/>
              <a:defRPr sz="1100" baseline="0"/>
            </a:lvl1pPr>
          </a:lstStyle>
          <a:p>
            <a:r>
              <a:rPr lang="en-GB" dirty="0" smtClean="0"/>
              <a:t>Click on the picture icon to insert your picture</a:t>
            </a:r>
            <a:endParaRPr lang="en-GB" dirty="0"/>
          </a:p>
        </p:txBody>
      </p:sp>
      <p:sp>
        <p:nvSpPr>
          <p:cNvPr id="3" name="Date Placeholder 2"/>
          <p:cNvSpPr>
            <a:spLocks noGrp="1"/>
          </p:cNvSpPr>
          <p:nvPr>
            <p:ph type="dt" sz="half" idx="16"/>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4" name="Footer Placeholder 3"/>
          <p:cNvSpPr>
            <a:spLocks noGrp="1"/>
          </p:cNvSpPr>
          <p:nvPr>
            <p:ph type="ftr" sz="quarter" idx="17"/>
          </p:nvPr>
        </p:nvSpPr>
        <p:spPr/>
        <p:txBody>
          <a:bodyPr/>
          <a:lstStyle/>
          <a:p>
            <a:r>
              <a:rPr lang="en-GB" smtClean="0">
                <a:solidFill>
                  <a:srgbClr val="9A8B7D"/>
                </a:solidFill>
              </a:rPr>
              <a:t>Presentation title</a:t>
            </a:r>
            <a:endParaRPr lang="en-GB" dirty="0">
              <a:solidFill>
                <a:srgbClr val="9A8B7D"/>
              </a:solidFill>
            </a:endParaRPr>
          </a:p>
        </p:txBody>
      </p:sp>
      <p:sp>
        <p:nvSpPr>
          <p:cNvPr id="5" name="Slide Number Placeholder 4"/>
          <p:cNvSpPr>
            <a:spLocks noGrp="1"/>
          </p:cNvSpPr>
          <p:nvPr>
            <p:ph type="sldNum" sz="quarter" idx="18"/>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3" name="Text Placeholder 2"/>
          <p:cNvSpPr>
            <a:spLocks noGrp="1"/>
          </p:cNvSpPr>
          <p:nvPr>
            <p:ph type="body" sz="quarter" idx="19"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11" name="Text Placeholder 7"/>
          <p:cNvSpPr>
            <a:spLocks noGrp="1"/>
          </p:cNvSpPr>
          <p:nvPr>
            <p:ph type="body" sz="quarter" idx="26" hasCustomPrompt="1"/>
          </p:nvPr>
        </p:nvSpPr>
        <p:spPr>
          <a:xfrm>
            <a:off x="4801131" y="5884334"/>
            <a:ext cx="3996266" cy="301625"/>
          </a:xfrm>
        </p:spPr>
        <p:txBody>
          <a:bodyPr lIns="0" tIns="0" rIns="0" bIns="0"/>
          <a:lstStyle>
            <a:lvl1pPr marL="0" indent="0">
              <a:buNone/>
              <a:defRPr sz="800">
                <a:solidFill>
                  <a:schemeClr val="bg2"/>
                </a:solidFill>
              </a:defRPr>
            </a:lvl1pPr>
            <a:lvl2pPr marL="268163" indent="0">
              <a:buNone/>
              <a:defRPr sz="800">
                <a:solidFill>
                  <a:schemeClr val="bg2"/>
                </a:solidFill>
              </a:defRPr>
            </a:lvl2pPr>
            <a:lvl3pPr marL="540000" indent="0">
              <a:buNone/>
              <a:defRPr sz="800">
                <a:solidFill>
                  <a:schemeClr val="bg2"/>
                </a:solidFill>
              </a:defRPr>
            </a:lvl3pPr>
            <a:lvl4pPr marL="811088" indent="0">
              <a:buNone/>
              <a:defRPr sz="800">
                <a:solidFill>
                  <a:schemeClr val="bg2"/>
                </a:solidFill>
              </a:defRPr>
            </a:lvl4pPr>
            <a:lvl5pPr marL="1080000" indent="0">
              <a:buNone/>
              <a:defRPr sz="800">
                <a:solidFill>
                  <a:schemeClr val="bg2"/>
                </a:solidFill>
              </a:defRPr>
            </a:lvl5pPr>
          </a:lstStyle>
          <a:p>
            <a:pPr lvl="0"/>
            <a:r>
              <a:rPr lang="en-US" dirty="0" smtClean="0"/>
              <a:t>Enter your image caption text here</a:t>
            </a:r>
          </a:p>
        </p:txBody>
      </p:sp>
    </p:spTree>
    <p:extLst>
      <p:ext uri="{BB962C8B-B14F-4D97-AF65-F5344CB8AC3E}">
        <p14:creationId xmlns:p14="http://schemas.microsoft.com/office/powerpoint/2010/main" val="2293931513"/>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Image and Text">
    <p:spTree>
      <p:nvGrpSpPr>
        <p:cNvPr id="1" name=""/>
        <p:cNvGrpSpPr/>
        <p:nvPr/>
      </p:nvGrpSpPr>
      <p:grpSpPr>
        <a:xfrm>
          <a:off x="0" y="0"/>
          <a:ext cx="0" cy="0"/>
          <a:chOff x="0" y="0"/>
          <a:chExt cx="0" cy="0"/>
        </a:xfrm>
      </p:grpSpPr>
      <p:sp>
        <p:nvSpPr>
          <p:cNvPr id="2" name="Title 1"/>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7" name="Text Placeholder 6"/>
          <p:cNvSpPr>
            <a:spLocks noGrp="1"/>
          </p:cNvSpPr>
          <p:nvPr>
            <p:ph type="body" sz="quarter" idx="13"/>
          </p:nvPr>
        </p:nvSpPr>
        <p:spPr>
          <a:xfrm>
            <a:off x="365124" y="1181099"/>
            <a:ext cx="3986213" cy="50085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3" name="Date Placeholder 2"/>
          <p:cNvSpPr>
            <a:spLocks noGrp="1"/>
          </p:cNvSpPr>
          <p:nvPr>
            <p:ph type="dt" sz="half" idx="18"/>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4" name="Footer Placeholder 3"/>
          <p:cNvSpPr>
            <a:spLocks noGrp="1"/>
          </p:cNvSpPr>
          <p:nvPr>
            <p:ph type="ftr" sz="quarter" idx="19"/>
          </p:nvPr>
        </p:nvSpPr>
        <p:spPr/>
        <p:txBody>
          <a:bodyPr/>
          <a:lstStyle/>
          <a:p>
            <a:r>
              <a:rPr lang="en-GB" smtClean="0">
                <a:solidFill>
                  <a:srgbClr val="9A8B7D"/>
                </a:solidFill>
              </a:rPr>
              <a:t>Presentation title</a:t>
            </a:r>
            <a:endParaRPr lang="en-GB" dirty="0">
              <a:solidFill>
                <a:srgbClr val="9A8B7D"/>
              </a:solidFill>
            </a:endParaRPr>
          </a:p>
        </p:txBody>
      </p:sp>
      <p:sp>
        <p:nvSpPr>
          <p:cNvPr id="5" name="Slide Number Placeholder 4"/>
          <p:cNvSpPr>
            <a:spLocks noGrp="1"/>
          </p:cNvSpPr>
          <p:nvPr>
            <p:ph type="sldNum" sz="quarter" idx="20"/>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3" name="Text Placeholder 2"/>
          <p:cNvSpPr>
            <a:spLocks noGrp="1"/>
          </p:cNvSpPr>
          <p:nvPr>
            <p:ph type="body" sz="quarter" idx="21"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11" name="Picture Placeholder 8"/>
          <p:cNvSpPr>
            <a:spLocks noGrp="1"/>
          </p:cNvSpPr>
          <p:nvPr>
            <p:ph type="pic" sz="quarter" idx="23" hasCustomPrompt="1"/>
          </p:nvPr>
        </p:nvSpPr>
        <p:spPr>
          <a:xfrm>
            <a:off x="4801131" y="1180571"/>
            <a:ext cx="3996794" cy="2045229"/>
          </a:xfrm>
        </p:spPr>
        <p:txBody>
          <a:bodyPr lIns="0" tIns="0"/>
          <a:lstStyle>
            <a:lvl1pPr marL="0" indent="0">
              <a:buNone/>
              <a:defRPr sz="1100">
                <a:solidFill>
                  <a:schemeClr val="tx1"/>
                </a:solidFill>
              </a:defRPr>
            </a:lvl1pPr>
          </a:lstStyle>
          <a:p>
            <a:r>
              <a:rPr lang="en-GB" dirty="0" smtClean="0"/>
              <a:t>Click on the picture icon to insert your picture</a:t>
            </a:r>
            <a:endParaRPr lang="en-GB" dirty="0"/>
          </a:p>
        </p:txBody>
      </p:sp>
      <p:sp>
        <p:nvSpPr>
          <p:cNvPr id="12" name="Text Placeholder 7"/>
          <p:cNvSpPr>
            <a:spLocks noGrp="1"/>
          </p:cNvSpPr>
          <p:nvPr>
            <p:ph type="body" sz="quarter" idx="24" hasCustomPrompt="1"/>
          </p:nvPr>
        </p:nvSpPr>
        <p:spPr>
          <a:xfrm>
            <a:off x="4801131" y="3310467"/>
            <a:ext cx="3996266" cy="301625"/>
          </a:xfrm>
        </p:spPr>
        <p:txBody>
          <a:bodyPr lIns="0" tIns="0" rIns="0" bIns="0"/>
          <a:lstStyle>
            <a:lvl1pPr marL="0" indent="0">
              <a:buNone/>
              <a:defRPr sz="800">
                <a:solidFill>
                  <a:schemeClr val="bg2"/>
                </a:solidFill>
              </a:defRPr>
            </a:lvl1pPr>
            <a:lvl2pPr marL="268163" indent="0">
              <a:buNone/>
              <a:defRPr sz="800">
                <a:solidFill>
                  <a:schemeClr val="bg2"/>
                </a:solidFill>
              </a:defRPr>
            </a:lvl2pPr>
            <a:lvl3pPr marL="540000" indent="0">
              <a:buNone/>
              <a:defRPr sz="800">
                <a:solidFill>
                  <a:schemeClr val="bg2"/>
                </a:solidFill>
              </a:defRPr>
            </a:lvl3pPr>
            <a:lvl4pPr marL="811088" indent="0">
              <a:buNone/>
              <a:defRPr sz="800">
                <a:solidFill>
                  <a:schemeClr val="bg2"/>
                </a:solidFill>
              </a:defRPr>
            </a:lvl4pPr>
            <a:lvl5pPr marL="1080000" indent="0">
              <a:buNone/>
              <a:defRPr sz="800">
                <a:solidFill>
                  <a:schemeClr val="bg2"/>
                </a:solidFill>
              </a:defRPr>
            </a:lvl5pPr>
          </a:lstStyle>
          <a:p>
            <a:pPr lvl="0"/>
            <a:r>
              <a:rPr lang="en-US" dirty="0" smtClean="0"/>
              <a:t>Enter your image caption text here</a:t>
            </a:r>
          </a:p>
        </p:txBody>
      </p:sp>
      <p:sp>
        <p:nvSpPr>
          <p:cNvPr id="15" name="Picture Placeholder 8"/>
          <p:cNvSpPr>
            <a:spLocks noGrp="1"/>
          </p:cNvSpPr>
          <p:nvPr>
            <p:ph type="pic" sz="quarter" idx="25" hasCustomPrompt="1"/>
          </p:nvPr>
        </p:nvSpPr>
        <p:spPr>
          <a:xfrm>
            <a:off x="4801131" y="3754438"/>
            <a:ext cx="3996794" cy="2045229"/>
          </a:xfrm>
        </p:spPr>
        <p:txBody>
          <a:bodyPr lIns="0" tIns="0"/>
          <a:lstStyle>
            <a:lvl1pPr marL="0" indent="0">
              <a:buNone/>
              <a:defRPr sz="1100">
                <a:solidFill>
                  <a:schemeClr val="tx1"/>
                </a:solidFill>
              </a:defRPr>
            </a:lvl1pPr>
          </a:lstStyle>
          <a:p>
            <a:r>
              <a:rPr lang="en-GB" dirty="0" smtClean="0"/>
              <a:t>Click on the picture icon to insert your picture</a:t>
            </a:r>
            <a:endParaRPr lang="en-GB" dirty="0"/>
          </a:p>
        </p:txBody>
      </p:sp>
      <p:sp>
        <p:nvSpPr>
          <p:cNvPr id="16" name="Text Placeholder 7"/>
          <p:cNvSpPr>
            <a:spLocks noGrp="1"/>
          </p:cNvSpPr>
          <p:nvPr>
            <p:ph type="body" sz="quarter" idx="26" hasCustomPrompt="1"/>
          </p:nvPr>
        </p:nvSpPr>
        <p:spPr>
          <a:xfrm>
            <a:off x="4801131" y="5884334"/>
            <a:ext cx="3996266" cy="301625"/>
          </a:xfrm>
        </p:spPr>
        <p:txBody>
          <a:bodyPr lIns="0" tIns="0" rIns="0" bIns="0"/>
          <a:lstStyle>
            <a:lvl1pPr marL="0" indent="0">
              <a:buNone/>
              <a:defRPr sz="800">
                <a:solidFill>
                  <a:schemeClr val="bg2"/>
                </a:solidFill>
              </a:defRPr>
            </a:lvl1pPr>
            <a:lvl2pPr marL="268163" indent="0">
              <a:buNone/>
              <a:defRPr sz="800">
                <a:solidFill>
                  <a:schemeClr val="bg2"/>
                </a:solidFill>
              </a:defRPr>
            </a:lvl2pPr>
            <a:lvl3pPr marL="540000" indent="0">
              <a:buNone/>
              <a:defRPr sz="800">
                <a:solidFill>
                  <a:schemeClr val="bg2"/>
                </a:solidFill>
              </a:defRPr>
            </a:lvl3pPr>
            <a:lvl4pPr marL="811088" indent="0">
              <a:buNone/>
              <a:defRPr sz="800">
                <a:solidFill>
                  <a:schemeClr val="bg2"/>
                </a:solidFill>
              </a:defRPr>
            </a:lvl4pPr>
            <a:lvl5pPr marL="1080000" indent="0">
              <a:buNone/>
              <a:defRPr sz="800">
                <a:solidFill>
                  <a:schemeClr val="bg2"/>
                </a:solidFill>
              </a:defRPr>
            </a:lvl5pPr>
          </a:lstStyle>
          <a:p>
            <a:pPr lvl="0"/>
            <a:r>
              <a:rPr lang="en-US" dirty="0" smtClean="0"/>
              <a:t>Enter your image caption text here</a:t>
            </a:r>
          </a:p>
        </p:txBody>
      </p:sp>
    </p:spTree>
    <p:extLst>
      <p:ext uri="{BB962C8B-B14F-4D97-AF65-F5344CB8AC3E}">
        <p14:creationId xmlns:p14="http://schemas.microsoft.com/office/powerpoint/2010/main" val="1762863314"/>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4"/>
          <p:cNvSpPr>
            <a:spLocks noGrp="1"/>
          </p:cNvSpPr>
          <p:nvPr>
            <p:ph type="title"/>
          </p:nvPr>
        </p:nvSpPr>
        <p:spPr>
          <a:xfrm>
            <a:off x="365124" y="294810"/>
            <a:ext cx="7577139" cy="338554"/>
          </a:xfrm>
        </p:spPr>
        <p:txBody>
          <a:bodyPr/>
          <a:lstStyle/>
          <a:p>
            <a:r>
              <a:rPr lang="en-US" smtClean="0"/>
              <a:t>Click to edit Master title style</a:t>
            </a:r>
            <a:endParaRPr lang="en-GB"/>
          </a:p>
        </p:txBody>
      </p:sp>
      <p:sp>
        <p:nvSpPr>
          <p:cNvPr id="6" name="Date Placeholder 5"/>
          <p:cNvSpPr>
            <a:spLocks noGrp="1"/>
          </p:cNvSpPr>
          <p:nvPr>
            <p:ph type="dt" sz="half" idx="15"/>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8" name="Footer Placeholder 7"/>
          <p:cNvSpPr>
            <a:spLocks noGrp="1"/>
          </p:cNvSpPr>
          <p:nvPr>
            <p:ph type="ftr" sz="quarter" idx="16"/>
          </p:nvPr>
        </p:nvSpPr>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17"/>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0"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Tree>
    <p:extLst>
      <p:ext uri="{BB962C8B-B14F-4D97-AF65-F5344CB8AC3E}">
        <p14:creationId xmlns:p14="http://schemas.microsoft.com/office/powerpoint/2010/main" val="2405850873"/>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cxnSp>
        <p:nvCxnSpPr>
          <p:cNvPr id="20" name="Straight Connector 19"/>
          <p:cNvCxnSpPr/>
          <p:nvPr userDrawn="1"/>
        </p:nvCxnSpPr>
        <p:spPr>
          <a:xfrm>
            <a:off x="374650" y="6323289"/>
            <a:ext cx="8416225"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0"/>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6" name="Footer Placeholder 5"/>
          <p:cNvSpPr>
            <a:spLocks noGrp="1"/>
          </p:cNvSpPr>
          <p:nvPr>
            <p:ph type="ftr" sz="quarter" idx="11"/>
          </p:nvPr>
        </p:nvSpPr>
        <p:spPr/>
        <p:txBody>
          <a:bodyPr/>
          <a:lstStyle/>
          <a:p>
            <a:r>
              <a:rPr lang="en-GB" smtClean="0">
                <a:solidFill>
                  <a:srgbClr val="9A8B7D"/>
                </a:solidFill>
              </a:rPr>
              <a:t>Presentation title</a:t>
            </a:r>
            <a:endParaRPr lang="en-GB" dirty="0">
              <a:solidFill>
                <a:srgbClr val="9A8B7D"/>
              </a:solidFill>
            </a:endParaRPr>
          </a:p>
        </p:txBody>
      </p:sp>
      <p:sp>
        <p:nvSpPr>
          <p:cNvPr id="7" name="Slide Number Placeholder 6"/>
          <p:cNvSpPr>
            <a:spLocks noGrp="1"/>
          </p:cNvSpPr>
          <p:nvPr>
            <p:ph type="sldNum" sz="quarter" idx="12"/>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Tree>
    <p:extLst>
      <p:ext uri="{BB962C8B-B14F-4D97-AF65-F5344CB8AC3E}">
        <p14:creationId xmlns:p14="http://schemas.microsoft.com/office/powerpoint/2010/main" val="4041985481"/>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a:xfrm>
            <a:off x="395536" y="1412776"/>
            <a:ext cx="8352928" cy="4896544"/>
          </a:xfrm>
        </p:spPr>
        <p:txBody>
          <a:bodyPr/>
          <a:lstStyle>
            <a:lvl1pPr>
              <a:buClr>
                <a:schemeClr val="bg2"/>
              </a:buCl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12"/>
          </p:nvPr>
        </p:nvSpPr>
        <p:spPr>
          <a:xfrm>
            <a:off x="8677375" y="6476210"/>
            <a:ext cx="288032" cy="365125"/>
          </a:xfrm>
        </p:spPr>
        <p:txBody>
          <a:bodyPr/>
          <a:lstStyle>
            <a:lvl1pPr algn="r">
              <a:defRPr/>
            </a:lvl1p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8"/>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dirty="0" smtClean="0"/>
              <a:t>Click to edit Master text styles</a:t>
            </a:r>
          </a:p>
        </p:txBody>
      </p:sp>
      <p:sp>
        <p:nvSpPr>
          <p:cNvPr id="9" name="Date Placeholder 3"/>
          <p:cNvSpPr>
            <a:spLocks noGrp="1"/>
          </p:cNvSpPr>
          <p:nvPr>
            <p:ph type="dt" sz="half" idx="10"/>
          </p:nvPr>
        </p:nvSpPr>
        <p:spPr>
          <a:xfrm>
            <a:off x="1710427" y="6476210"/>
            <a:ext cx="863871" cy="365125"/>
          </a:xfrm>
        </p:spPr>
        <p:txBody>
          <a:bodyPr/>
          <a:lstStyle/>
          <a:p>
            <a:r>
              <a:rPr lang="en-GB" smtClean="0">
                <a:solidFill>
                  <a:srgbClr val="9A8B7D"/>
                </a:solidFill>
              </a:rPr>
              <a:t>00 Month 0000</a:t>
            </a:r>
            <a:endParaRPr lang="en-GB" dirty="0">
              <a:solidFill>
                <a:srgbClr val="9A8B7D"/>
              </a:solidFill>
            </a:endParaRPr>
          </a:p>
        </p:txBody>
      </p:sp>
      <p:sp>
        <p:nvSpPr>
          <p:cNvPr id="10" name="Footer Placeholder 4"/>
          <p:cNvSpPr>
            <a:spLocks noGrp="1"/>
          </p:cNvSpPr>
          <p:nvPr>
            <p:ph type="ftr" sz="quarter" idx="11"/>
          </p:nvPr>
        </p:nvSpPr>
        <p:spPr>
          <a:xfrm>
            <a:off x="395288" y="6476210"/>
            <a:ext cx="1315139" cy="365125"/>
          </a:xfrm>
        </p:spPr>
        <p:txBody>
          <a:bodyPr/>
          <a:lstStyle/>
          <a:p>
            <a:r>
              <a:rPr lang="en-GB" smtClean="0">
                <a:solidFill>
                  <a:srgbClr val="9A8B7D"/>
                </a:solidFill>
              </a:rPr>
              <a:t>Presentation title in footer</a:t>
            </a:r>
            <a:endParaRPr lang="en-GB" dirty="0">
              <a:solidFill>
                <a:srgbClr val="9A8B7D"/>
              </a:solidFill>
            </a:endParaRPr>
          </a:p>
        </p:txBody>
      </p:sp>
    </p:spTree>
    <p:extLst>
      <p:ext uri="{BB962C8B-B14F-4D97-AF65-F5344CB8AC3E}">
        <p14:creationId xmlns:p14="http://schemas.microsoft.com/office/powerpoint/2010/main" val="27417691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solidFill>
                <a:srgbClr val="9A8B7D"/>
              </a:solidFill>
            </a:endParaRPr>
          </a:p>
        </p:txBody>
      </p:sp>
      <p:sp>
        <p:nvSpPr>
          <p:cNvPr id="5" name="Footer Placeholder 4"/>
          <p:cNvSpPr>
            <a:spLocks noGrp="1"/>
          </p:cNvSpPr>
          <p:nvPr>
            <p:ph type="ftr" sz="quarter" idx="11"/>
          </p:nvPr>
        </p:nvSpPr>
        <p:spPr/>
        <p:txBody>
          <a:bodyPr/>
          <a:lstStyle/>
          <a:p>
            <a:endParaRPr lang="en-GB">
              <a:solidFill>
                <a:srgbClr val="9A8B7D"/>
              </a:solidFill>
            </a:endParaRPr>
          </a:p>
        </p:txBody>
      </p:sp>
      <p:sp>
        <p:nvSpPr>
          <p:cNvPr id="6" name="Slide Number Placeholder 5"/>
          <p:cNvSpPr>
            <a:spLocks noGrp="1"/>
          </p:cNvSpPr>
          <p:nvPr>
            <p:ph type="sldNum" sz="quarter" idx="12"/>
          </p:nvPr>
        </p:nvSpPr>
        <p:spPr/>
        <p:txBody>
          <a:bodyPr/>
          <a:lstStyle/>
          <a:p>
            <a:fld id="{756A64E3-A7F5-4802-A826-7E490DE800CD}" type="slidenum">
              <a:rPr lang="en-GB" smtClean="0">
                <a:solidFill>
                  <a:srgbClr val="9A8B7D"/>
                </a:solidFill>
              </a:rPr>
              <a:pPr/>
              <a:t>‹#›</a:t>
            </a:fld>
            <a:endParaRPr lang="en-GB">
              <a:solidFill>
                <a:srgbClr val="9A8B7D"/>
              </a:solidFill>
            </a:endParaRPr>
          </a:p>
        </p:txBody>
      </p:sp>
    </p:spTree>
    <p:extLst>
      <p:ext uri="{BB962C8B-B14F-4D97-AF65-F5344CB8AC3E}">
        <p14:creationId xmlns:p14="http://schemas.microsoft.com/office/powerpoint/2010/main" val="1161580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Title 6"/>
          <p:cNvSpPr>
            <a:spLocks noGrp="1"/>
          </p:cNvSpPr>
          <p:nvPr>
            <p:ph type="title"/>
          </p:nvPr>
        </p:nvSpPr>
        <p:spPr>
          <a:xfrm>
            <a:off x="365124" y="294810"/>
            <a:ext cx="7577139" cy="338554"/>
          </a:xfrm>
        </p:spPr>
        <p:txBody>
          <a:bodyPr/>
          <a:lstStyle/>
          <a:p>
            <a:r>
              <a:rPr lang="en-US" dirty="0" smtClean="0"/>
              <a:t>Click to edit Master title style</a:t>
            </a:r>
            <a:endParaRPr lang="en-GB" dirty="0"/>
          </a:p>
        </p:txBody>
      </p:sp>
      <p:sp>
        <p:nvSpPr>
          <p:cNvPr id="18" name="Text Placeholder 2"/>
          <p:cNvSpPr>
            <a:spLocks noGrp="1"/>
          </p:cNvSpPr>
          <p:nvPr>
            <p:ph type="body" idx="19"/>
          </p:nvPr>
        </p:nvSpPr>
        <p:spPr>
          <a:xfrm>
            <a:off x="365124" y="1185871"/>
            <a:ext cx="4011975" cy="246221"/>
          </a:xfrm>
        </p:spPr>
        <p:txBody>
          <a:bodyPr anchor="t" anchorCtr="0">
            <a:spAutoFit/>
          </a:bodyPr>
          <a:lstStyle>
            <a:lvl1pPr marL="0" indent="0">
              <a:buNone/>
              <a:defRPr sz="16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9" name="Content Placeholder 3"/>
          <p:cNvSpPr>
            <a:spLocks noGrp="1"/>
          </p:cNvSpPr>
          <p:nvPr>
            <p:ph sz="half" idx="20"/>
          </p:nvPr>
        </p:nvSpPr>
        <p:spPr>
          <a:xfrm>
            <a:off x="365124" y="1524001"/>
            <a:ext cx="3992925" cy="4465638"/>
          </a:xfrm>
        </p:spPr>
        <p:txBody>
          <a:bodyPr/>
          <a:lstStyle>
            <a:lvl1pPr>
              <a:defRPr sz="1600"/>
            </a:lvl1pPr>
            <a:lvl2pPr marL="538163" indent="-266700">
              <a:buFont typeface="Arial" pitchFamily="34" charset="0"/>
              <a:buChar char="–"/>
              <a:defRPr sz="14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0" name="Text Placeholder 2"/>
          <p:cNvSpPr>
            <a:spLocks noGrp="1"/>
          </p:cNvSpPr>
          <p:nvPr>
            <p:ph type="body" idx="21"/>
          </p:nvPr>
        </p:nvSpPr>
        <p:spPr>
          <a:xfrm>
            <a:off x="4783165" y="1185871"/>
            <a:ext cx="4011975" cy="246221"/>
          </a:xfrm>
        </p:spPr>
        <p:txBody>
          <a:bodyPr anchor="t" anchorCtr="0">
            <a:spAutoFit/>
          </a:bodyPr>
          <a:lstStyle>
            <a:lvl1pPr marL="0" indent="0">
              <a:buNone/>
              <a:defRPr sz="1600" b="1">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1" name="Content Placeholder 3"/>
          <p:cNvSpPr>
            <a:spLocks noGrp="1"/>
          </p:cNvSpPr>
          <p:nvPr>
            <p:ph sz="half" idx="22"/>
          </p:nvPr>
        </p:nvSpPr>
        <p:spPr>
          <a:xfrm>
            <a:off x="4783165" y="1524001"/>
            <a:ext cx="4014970" cy="4465638"/>
          </a:xfrm>
        </p:spPr>
        <p:txBody>
          <a:bodyPr/>
          <a:lstStyle>
            <a:lvl1pPr>
              <a:defRPr sz="1600"/>
            </a:lvl1pPr>
            <a:lvl2pPr marL="538163" indent="-266700">
              <a:buFont typeface="Arial" pitchFamily="34" charset="0"/>
              <a:buChar char="–"/>
              <a:defRPr sz="14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23"/>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6" name="Footer Placeholder 5"/>
          <p:cNvSpPr>
            <a:spLocks noGrp="1"/>
          </p:cNvSpPr>
          <p:nvPr>
            <p:ph type="ftr" sz="quarter" idx="24"/>
          </p:nvPr>
        </p:nvSpPr>
        <p:spPr/>
        <p:txBody>
          <a:bodyPr/>
          <a:lstStyle/>
          <a:p>
            <a:r>
              <a:rPr lang="en-GB" smtClean="0">
                <a:solidFill>
                  <a:srgbClr val="9A8B7D"/>
                </a:solidFill>
              </a:rPr>
              <a:t>Presentation title</a:t>
            </a:r>
            <a:endParaRPr lang="en-GB" dirty="0">
              <a:solidFill>
                <a:srgbClr val="9A8B7D"/>
              </a:solidFill>
            </a:endParaRPr>
          </a:p>
        </p:txBody>
      </p:sp>
      <p:sp>
        <p:nvSpPr>
          <p:cNvPr id="8" name="Slide Number Placeholder 7"/>
          <p:cNvSpPr>
            <a:spLocks noGrp="1"/>
          </p:cNvSpPr>
          <p:nvPr>
            <p:ph type="sldNum" sz="quarter" idx="25"/>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4"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11" name="Text Placeholder 5"/>
          <p:cNvSpPr>
            <a:spLocks noGrp="1"/>
          </p:cNvSpPr>
          <p:nvPr>
            <p:ph type="body" sz="quarter" idx="26" hasCustomPrompt="1"/>
          </p:nvPr>
        </p:nvSpPr>
        <p:spPr>
          <a:xfrm>
            <a:off x="365124" y="6058086"/>
            <a:ext cx="396000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
        <p:nvSpPr>
          <p:cNvPr id="12" name="Text Placeholder 5"/>
          <p:cNvSpPr>
            <a:spLocks noGrp="1"/>
          </p:cNvSpPr>
          <p:nvPr>
            <p:ph type="body" sz="quarter" idx="27" hasCustomPrompt="1"/>
          </p:nvPr>
        </p:nvSpPr>
        <p:spPr>
          <a:xfrm>
            <a:off x="4802188" y="6058086"/>
            <a:ext cx="396000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355756976"/>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marL="358775" indent="-358775">
              <a:spcBef>
                <a:spcPts val="1800"/>
              </a:spcBef>
              <a:buClr>
                <a:schemeClr val="bg2"/>
              </a:buClr>
              <a:buFont typeface="+mj-lt"/>
              <a:buAutoNum type="arabicPeriod"/>
              <a:defRPr sz="1800" b="0"/>
            </a:lvl1pPr>
            <a:lvl2pPr marL="701675" indent="-342900">
              <a:buFont typeface="+mj-lt"/>
              <a:buAutoNum type="arabicPeriod"/>
              <a:defRPr sz="1800"/>
            </a:lvl2pPr>
            <a:lvl3pPr marL="1060450" indent="-342900">
              <a:buFont typeface="+mj-lt"/>
              <a:buAutoNum type="arabicPeriod"/>
              <a:defRPr sz="1600"/>
            </a:lvl3pPr>
            <a:lvl4pPr marL="1419225" indent="-342900">
              <a:buFont typeface="+mj-lt"/>
              <a:buAutoNum type="arabicPeriod"/>
              <a:defRPr sz="1600"/>
            </a:lvl4pPr>
            <a:lvl5pPr marL="1778000" indent="-342900">
              <a:buFont typeface="+mj-lt"/>
              <a:buAutoNum type="arabicPeriod"/>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a:xfrm>
            <a:off x="8677374" y="6476208"/>
            <a:ext cx="288032" cy="365125"/>
          </a:xfrm>
        </p:spPr>
        <p:txBody>
          <a:bodyPr/>
          <a:lstStyle/>
          <a:p>
            <a:fld id="{10EA355C-CAA1-4509-8E5D-3241502A3F84}" type="slidenum">
              <a:rPr lang="en-GB" smtClean="0">
                <a:solidFill>
                  <a:srgbClr val="9A8B7D"/>
                </a:solidFill>
              </a:rPr>
              <a:pPr/>
              <a:t>‹#›</a:t>
            </a:fld>
            <a:endParaRPr lang="en-GB">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smtClean="0"/>
              <a:t>Click to edit Master text styles</a:t>
            </a:r>
          </a:p>
        </p:txBody>
      </p:sp>
      <p:sp>
        <p:nvSpPr>
          <p:cNvPr id="10" name="Date Placeholder 3"/>
          <p:cNvSpPr>
            <a:spLocks noGrp="1"/>
          </p:cNvSpPr>
          <p:nvPr>
            <p:ph type="dt" sz="half" idx="2"/>
          </p:nvPr>
        </p:nvSpPr>
        <p:spPr>
          <a:xfrm>
            <a:off x="1763440" y="6476208"/>
            <a:ext cx="1094060" cy="365125"/>
          </a:xfrm>
          <a:prstGeom prst="rect">
            <a:avLst/>
          </a:prstGeom>
        </p:spPr>
        <p:txBody>
          <a:bodyPr vert="horz" lIns="0" tIns="0" rIns="0" bIns="0" rtlCol="0" anchor="t" anchorCtr="0"/>
          <a:lstStyle>
            <a:lvl1pPr algn="l">
              <a:defRPr sz="800">
                <a:solidFill>
                  <a:schemeClr val="tx1"/>
                </a:solidFill>
              </a:defRPr>
            </a:lvl1pPr>
          </a:lstStyle>
          <a:p>
            <a:fld id="{886691DB-4EB6-4E2E-B34D-8DB4A4F80C6E}" type="datetimeFigureOut">
              <a:rPr lang="en-GB" smtClean="0">
                <a:solidFill>
                  <a:srgbClr val="9A8B7D"/>
                </a:solidFill>
              </a:rPr>
              <a:pPr/>
              <a:t>02/11/2016</a:t>
            </a:fld>
            <a:endParaRPr lang="en-GB">
              <a:solidFill>
                <a:srgbClr val="9A8B7D"/>
              </a:solidFill>
            </a:endParaRPr>
          </a:p>
        </p:txBody>
      </p:sp>
      <p:sp>
        <p:nvSpPr>
          <p:cNvPr id="11"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endParaRPr lang="en-GB">
              <a:solidFill>
                <a:srgbClr val="9A8B7D"/>
              </a:solidFill>
            </a:endParaRPr>
          </a:p>
        </p:txBody>
      </p:sp>
    </p:spTree>
    <p:extLst>
      <p:ext uri="{BB962C8B-B14F-4D97-AF65-F5344CB8AC3E}">
        <p14:creationId xmlns:p14="http://schemas.microsoft.com/office/powerpoint/2010/main" val="137423719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userDrawn="1">
  <p:cSld name="Sub-Section Divider ORAN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62" y="429"/>
            <a:ext cx="9140477" cy="6857143"/>
          </a:xfrm>
          <a:prstGeom prst="rect">
            <a:avLst/>
          </a:prstGeom>
        </p:spPr>
      </p:pic>
      <p:sp>
        <p:nvSpPr>
          <p:cNvPr id="6" name="Slide Number Placeholder 5"/>
          <p:cNvSpPr>
            <a:spLocks noGrp="1"/>
          </p:cNvSpPr>
          <p:nvPr>
            <p:ph type="sldNum" sz="quarter" idx="12"/>
          </p:nvPr>
        </p:nvSpPr>
        <p:spPr/>
        <p:txBody>
          <a:bodyPr/>
          <a:lstStyle>
            <a:lvl1pPr>
              <a:defRPr>
                <a:solidFill>
                  <a:schemeClr val="bg1"/>
                </a:solidFill>
              </a:defRPr>
            </a:lvl1pPr>
          </a:lstStyle>
          <a:p>
            <a:fld id="{2FE18977-94FB-415F-B497-03350E8854FC}" type="slidenum">
              <a:rPr lang="en-GB" smtClean="0">
                <a:solidFill>
                  <a:srgbClr val="FFFFFF"/>
                </a:solidFill>
              </a:rPr>
              <a:pPr/>
              <a:t>‹#›</a:t>
            </a:fld>
            <a:endParaRPr lang="en-GB" dirty="0">
              <a:solidFill>
                <a:srgbClr val="FFFFFF"/>
              </a:solidFill>
            </a:endParaRPr>
          </a:p>
        </p:txBody>
      </p:sp>
      <p:sp>
        <p:nvSpPr>
          <p:cNvPr id="14" name="Date Placeholder 3"/>
          <p:cNvSpPr>
            <a:spLocks noGrp="1"/>
          </p:cNvSpPr>
          <p:nvPr>
            <p:ph type="dt" sz="half" idx="2"/>
          </p:nvPr>
        </p:nvSpPr>
        <p:spPr>
          <a:xfrm>
            <a:off x="1710427" y="6476210"/>
            <a:ext cx="897535"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05 May 2015</a:t>
            </a:r>
            <a:endParaRPr lang="en-GB" dirty="0">
              <a:solidFill>
                <a:srgbClr val="FFFFFF"/>
              </a:solidFill>
            </a:endParaRPr>
          </a:p>
        </p:txBody>
      </p:sp>
      <p:sp>
        <p:nvSpPr>
          <p:cNvPr id="15" name="Footer Placeholder 4"/>
          <p:cNvSpPr>
            <a:spLocks noGrp="1"/>
          </p:cNvSpPr>
          <p:nvPr>
            <p:ph type="ftr" sz="quarter" idx="3"/>
          </p:nvPr>
        </p:nvSpPr>
        <p:spPr>
          <a:xfrm>
            <a:off x="395288" y="6476210"/>
            <a:ext cx="1315139"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TA 5 Weekly Meeting</a:t>
            </a:r>
            <a:endParaRPr lang="en-GB" dirty="0">
              <a:solidFill>
                <a:srgbClr val="FFFFFF"/>
              </a:solidFill>
            </a:endParaRPr>
          </a:p>
        </p:txBody>
      </p:sp>
      <p:sp>
        <p:nvSpPr>
          <p:cNvPr id="8" name="Title 1"/>
          <p:cNvSpPr>
            <a:spLocks noGrp="1"/>
          </p:cNvSpPr>
          <p:nvPr>
            <p:ph type="title"/>
          </p:nvPr>
        </p:nvSpPr>
        <p:spPr>
          <a:xfrm>
            <a:off x="398462" y="3429002"/>
            <a:ext cx="5400000" cy="430887"/>
          </a:xfrm>
        </p:spPr>
        <p:txBody>
          <a:bodyPr anchor="t"/>
          <a:lstStyle>
            <a:lvl1pPr algn="l">
              <a:defRPr sz="2800" b="1" cap="none" baseline="0">
                <a:solidFill>
                  <a:schemeClr val="bg1"/>
                </a:solidFill>
              </a:defRPr>
            </a:lvl1pPr>
          </a:lstStyle>
          <a:p>
            <a:r>
              <a:rPr lang="en-US" smtClean="0"/>
              <a:t>Click to edit Master title style</a:t>
            </a:r>
            <a:endParaRPr lang="en-GB" dirty="0"/>
          </a:p>
        </p:txBody>
      </p:sp>
      <p:cxnSp>
        <p:nvCxnSpPr>
          <p:cNvPr id="9" name="Straight Connector 8"/>
          <p:cNvCxnSpPr/>
          <p:nvPr userDrawn="1"/>
        </p:nvCxnSpPr>
        <p:spPr>
          <a:xfrm>
            <a:off x="178595" y="6388896"/>
            <a:ext cx="2429367" cy="0"/>
          </a:xfrm>
          <a:prstGeom prst="line">
            <a:avLst/>
          </a:prstGeom>
          <a:ln w="635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8295" y="360111"/>
            <a:ext cx="380521" cy="435865"/>
          </a:xfrm>
          <a:prstGeom prst="rect">
            <a:avLst/>
          </a:prstGeom>
        </p:spPr>
      </p:pic>
    </p:spTree>
    <p:extLst>
      <p:ext uri="{BB962C8B-B14F-4D97-AF65-F5344CB8AC3E}">
        <p14:creationId xmlns:p14="http://schemas.microsoft.com/office/powerpoint/2010/main" val="1552640997"/>
      </p:ext>
    </p:extLst>
  </p:cSld>
  <p:clrMapOvr>
    <a:masterClrMapping/>
  </p:clrMapOvr>
  <p:extLst mod="1">
    <p:ext uri="{DCECCB84-F9BA-43D5-87BE-67443E8EF086}">
      <p15:sldGuideLst xmlns:p15="http://schemas.microsoft.com/office/powerpoint/2012/main">
        <p15:guide id="1" pos="2880" userDrawn="1">
          <p15:clr>
            <a:srgbClr val="FBAE40"/>
          </p15:clr>
        </p15:guide>
        <p15:guide id="2" pos="3624" userDrawn="1">
          <p15:clr>
            <a:srgbClr val="FBAE40"/>
          </p15:clr>
        </p15:guide>
        <p15:guide id="3" orient="horz" pos="2160" userDrawn="1">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9_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8" name="Text Placeholder 7"/>
          <p:cNvSpPr>
            <a:spLocks noGrp="1"/>
          </p:cNvSpPr>
          <p:nvPr>
            <p:ph type="body" sz="quarter" idx="13"/>
          </p:nvPr>
        </p:nvSpPr>
        <p:spPr>
          <a:xfrm>
            <a:off x="392907" y="707459"/>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dirty="0" smtClean="0"/>
              <a:t>Click to edit Master text styles</a:t>
            </a:r>
          </a:p>
        </p:txBody>
      </p:sp>
      <p:sp>
        <p:nvSpPr>
          <p:cNvPr id="5" name="Text Placeholder 4"/>
          <p:cNvSpPr>
            <a:spLocks noGrp="1"/>
          </p:cNvSpPr>
          <p:nvPr>
            <p:ph type="body" sz="quarter" idx="14"/>
          </p:nvPr>
        </p:nvSpPr>
        <p:spPr>
          <a:xfrm>
            <a:off x="395289" y="1414469"/>
            <a:ext cx="8353425" cy="4897437"/>
          </a:xfrm>
        </p:spPr>
        <p:txBody>
          <a:bodyPr/>
          <a:lstStyle>
            <a:lvl1pPr>
              <a:spcBef>
                <a:spcPts val="2400"/>
              </a:spcBef>
              <a:defRPr sz="2400"/>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15"/>
          </p:nvPr>
        </p:nvSpPr>
        <p:spPr/>
        <p:txBody>
          <a:bodyPr/>
          <a:lstStyle>
            <a:lvl1pPr eaLnBrk="0" fontAlgn="base" hangingPunct="0">
              <a:spcBef>
                <a:spcPct val="50000"/>
              </a:spcBef>
              <a:spcAft>
                <a:spcPct val="0"/>
              </a:spcAft>
              <a:defRPr>
                <a:latin typeface="Arial" charset="0"/>
              </a:defRPr>
            </a:lvl1pPr>
          </a:lstStyle>
          <a:p>
            <a:pPr>
              <a:defRPr/>
            </a:pPr>
            <a:fld id="{F092474D-E009-4DD0-B431-79135A34F156}" type="slidenum">
              <a:rPr lang="en-GB">
                <a:solidFill>
                  <a:srgbClr val="9A8B7D"/>
                </a:solidFill>
              </a:rPr>
              <a:pPr>
                <a:defRPr/>
              </a:pPr>
              <a:t>‹#›</a:t>
            </a:fld>
            <a:endParaRPr lang="en-GB" dirty="0">
              <a:solidFill>
                <a:srgbClr val="9A8B7D"/>
              </a:solidFill>
            </a:endParaRPr>
          </a:p>
        </p:txBody>
      </p:sp>
      <p:sp>
        <p:nvSpPr>
          <p:cNvPr id="7" name="Date Placeholder 5"/>
          <p:cNvSpPr>
            <a:spLocks noGrp="1"/>
          </p:cNvSpPr>
          <p:nvPr>
            <p:ph type="dt" sz="half" idx="16"/>
          </p:nvPr>
        </p:nvSpPr>
        <p:spPr>
          <a:xfrm>
            <a:off x="1763715" y="6477008"/>
            <a:ext cx="1093787" cy="365125"/>
          </a:xfrm>
        </p:spPr>
        <p:txBody>
          <a:bodyPr/>
          <a:lstStyle>
            <a:lvl1pPr eaLnBrk="0" fontAlgn="base" hangingPunct="0">
              <a:spcBef>
                <a:spcPct val="50000"/>
              </a:spcBef>
              <a:spcAft>
                <a:spcPct val="0"/>
              </a:spcAft>
              <a:defRPr>
                <a:latin typeface="Arial" charset="0"/>
              </a:defRPr>
            </a:lvl1pPr>
          </a:lstStyle>
          <a:p>
            <a:pPr>
              <a:defRPr/>
            </a:pPr>
            <a:r>
              <a:rPr lang="en-US" smtClean="0">
                <a:solidFill>
                  <a:srgbClr val="9A8B7D"/>
                </a:solidFill>
              </a:rPr>
              <a:t>10 February 2014</a:t>
            </a:r>
            <a:endParaRPr lang="en-GB">
              <a:solidFill>
                <a:srgbClr val="9A8B7D"/>
              </a:solidFill>
            </a:endParaRPr>
          </a:p>
        </p:txBody>
      </p:sp>
      <p:sp>
        <p:nvSpPr>
          <p:cNvPr id="9" name="Footer Placeholder 6"/>
          <p:cNvSpPr>
            <a:spLocks noGrp="1"/>
          </p:cNvSpPr>
          <p:nvPr>
            <p:ph type="ftr" sz="quarter" idx="17"/>
          </p:nvPr>
        </p:nvSpPr>
        <p:spPr/>
        <p:txBody>
          <a:bodyPr/>
          <a:lstStyle>
            <a:lvl1pPr eaLnBrk="0" fontAlgn="base" hangingPunct="0">
              <a:spcBef>
                <a:spcPct val="50000"/>
              </a:spcBef>
              <a:spcAft>
                <a:spcPct val="0"/>
              </a:spcAft>
              <a:defRPr>
                <a:latin typeface="Arial" charset="0"/>
              </a:defRPr>
            </a:lvl1pPr>
          </a:lstStyle>
          <a:p>
            <a:pPr>
              <a:defRPr/>
            </a:pPr>
            <a:r>
              <a:rPr lang="fr-BE" smtClean="0">
                <a:solidFill>
                  <a:srgbClr val="9A8B7D"/>
                </a:solidFill>
              </a:rPr>
              <a:t>VDCB – RTS,S Commit to File and Launch</a:t>
            </a:r>
            <a:endParaRPr lang="en-GB">
              <a:solidFill>
                <a:srgbClr val="9A8B7D"/>
              </a:solidFill>
            </a:endParaRPr>
          </a:p>
        </p:txBody>
      </p:sp>
    </p:spTree>
    <p:extLst>
      <p:ext uri="{BB962C8B-B14F-4D97-AF65-F5344CB8AC3E}">
        <p14:creationId xmlns:p14="http://schemas.microsoft.com/office/powerpoint/2010/main" val="105657510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229523863"/>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7899" name="think-cell Slide" r:id="rId4" imgW="360" imgH="360" progId="">
                  <p:embed/>
                </p:oleObj>
              </mc:Choice>
              <mc:Fallback>
                <p:oleObj name="think-cell Slide" r:id="rId4" imgW="360" imgH="360" progId="">
                  <p:embed/>
                  <p:pic>
                    <p:nvPicPr>
                      <p:cNvPr id="0" name="Picture 55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le Placeholder 2"/>
          <p:cNvSpPr>
            <a:spLocks noGrp="1" noChangeArrowheads="1"/>
          </p:cNvSpPr>
          <p:nvPr>
            <p:ph type="title"/>
          </p:nvPr>
        </p:nvSpPr>
        <p:spPr bwMode="gray">
          <a:xfrm>
            <a:off x="121489" y="683936"/>
            <a:ext cx="8794113" cy="298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lvl="0"/>
            <a:r>
              <a:rPr lang="en-US" noProof="0" dirty="0" smtClean="0"/>
              <a:t>Click to edit Master title style</a:t>
            </a:r>
          </a:p>
        </p:txBody>
      </p:sp>
    </p:spTree>
    <p:extLst>
      <p:ext uri="{BB962C8B-B14F-4D97-AF65-F5344CB8AC3E}">
        <p14:creationId xmlns:p14="http://schemas.microsoft.com/office/powerpoint/2010/main" val="4120776377"/>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userDrawn="1">
  <p:cSld name="1_Sub-Section Divider ORANG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62" y="429"/>
            <a:ext cx="9140477" cy="6857143"/>
          </a:xfrm>
          <a:prstGeom prst="rect">
            <a:avLst/>
          </a:prstGeom>
        </p:spPr>
      </p:pic>
      <p:sp>
        <p:nvSpPr>
          <p:cNvPr id="6" name="Slide Number Placeholder 5"/>
          <p:cNvSpPr>
            <a:spLocks noGrp="1"/>
          </p:cNvSpPr>
          <p:nvPr>
            <p:ph type="sldNum" sz="quarter" idx="12"/>
          </p:nvPr>
        </p:nvSpPr>
        <p:spPr/>
        <p:txBody>
          <a:bodyPr/>
          <a:lstStyle>
            <a:lvl1pPr>
              <a:defRPr>
                <a:solidFill>
                  <a:schemeClr val="bg1"/>
                </a:solidFill>
              </a:defRPr>
            </a:lvl1pPr>
          </a:lstStyle>
          <a:p>
            <a:fld id="{2FE18977-94FB-415F-B497-03350E8854FC}" type="slidenum">
              <a:rPr lang="en-GB" smtClean="0">
                <a:solidFill>
                  <a:srgbClr val="FFFFFF"/>
                </a:solidFill>
              </a:rPr>
              <a:pPr/>
              <a:t>‹#›</a:t>
            </a:fld>
            <a:endParaRPr lang="en-GB" dirty="0">
              <a:solidFill>
                <a:srgbClr val="FFFFFF"/>
              </a:solidFill>
            </a:endParaRPr>
          </a:p>
        </p:txBody>
      </p:sp>
      <p:sp>
        <p:nvSpPr>
          <p:cNvPr id="14" name="Date Placeholder 3"/>
          <p:cNvSpPr>
            <a:spLocks noGrp="1"/>
          </p:cNvSpPr>
          <p:nvPr>
            <p:ph type="dt" sz="half" idx="2"/>
          </p:nvPr>
        </p:nvSpPr>
        <p:spPr>
          <a:xfrm>
            <a:off x="1710427" y="6476210"/>
            <a:ext cx="897535"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05 May 2015</a:t>
            </a:r>
            <a:endParaRPr lang="en-GB" dirty="0">
              <a:solidFill>
                <a:srgbClr val="FFFFFF"/>
              </a:solidFill>
            </a:endParaRPr>
          </a:p>
        </p:txBody>
      </p:sp>
      <p:sp>
        <p:nvSpPr>
          <p:cNvPr id="15" name="Footer Placeholder 4"/>
          <p:cNvSpPr>
            <a:spLocks noGrp="1"/>
          </p:cNvSpPr>
          <p:nvPr>
            <p:ph type="ftr" sz="quarter" idx="3"/>
          </p:nvPr>
        </p:nvSpPr>
        <p:spPr>
          <a:xfrm>
            <a:off x="395288" y="6476210"/>
            <a:ext cx="1315139" cy="365125"/>
          </a:xfrm>
          <a:prstGeom prst="rect">
            <a:avLst/>
          </a:prstGeom>
        </p:spPr>
        <p:txBody>
          <a:bodyPr vert="horz" lIns="0" tIns="0" rIns="0" bIns="0" rtlCol="0" anchor="t" anchorCtr="0"/>
          <a:lstStyle>
            <a:lvl1pPr algn="l">
              <a:defRPr sz="800">
                <a:solidFill>
                  <a:schemeClr val="bg1"/>
                </a:solidFill>
              </a:defRPr>
            </a:lvl1pPr>
          </a:lstStyle>
          <a:p>
            <a:r>
              <a:rPr lang="en-GB" smtClean="0">
                <a:solidFill>
                  <a:srgbClr val="FFFFFF"/>
                </a:solidFill>
              </a:rPr>
              <a:t>TA 5 Weekly Meeting</a:t>
            </a:r>
            <a:endParaRPr lang="en-GB" dirty="0">
              <a:solidFill>
                <a:srgbClr val="FFFFFF"/>
              </a:solidFill>
            </a:endParaRPr>
          </a:p>
        </p:txBody>
      </p:sp>
      <p:sp>
        <p:nvSpPr>
          <p:cNvPr id="8" name="Title 1"/>
          <p:cNvSpPr>
            <a:spLocks noGrp="1"/>
          </p:cNvSpPr>
          <p:nvPr>
            <p:ph type="title"/>
          </p:nvPr>
        </p:nvSpPr>
        <p:spPr>
          <a:xfrm>
            <a:off x="398462" y="3429002"/>
            <a:ext cx="5400000" cy="430887"/>
          </a:xfrm>
        </p:spPr>
        <p:txBody>
          <a:bodyPr anchor="t"/>
          <a:lstStyle>
            <a:lvl1pPr algn="l">
              <a:defRPr sz="2800" b="1" cap="none" baseline="0">
                <a:solidFill>
                  <a:schemeClr val="bg1"/>
                </a:solidFill>
              </a:defRPr>
            </a:lvl1pPr>
          </a:lstStyle>
          <a:p>
            <a:r>
              <a:rPr lang="en-US" smtClean="0"/>
              <a:t>Click to edit Master title style</a:t>
            </a:r>
            <a:endParaRPr lang="en-GB" dirty="0"/>
          </a:p>
        </p:txBody>
      </p:sp>
      <p:cxnSp>
        <p:nvCxnSpPr>
          <p:cNvPr id="9" name="Straight Connector 8"/>
          <p:cNvCxnSpPr/>
          <p:nvPr userDrawn="1"/>
        </p:nvCxnSpPr>
        <p:spPr>
          <a:xfrm>
            <a:off x="178595" y="6388896"/>
            <a:ext cx="2429367" cy="0"/>
          </a:xfrm>
          <a:prstGeom prst="line">
            <a:avLst/>
          </a:prstGeom>
          <a:ln w="635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368295" y="360111"/>
            <a:ext cx="380521" cy="435865"/>
          </a:xfrm>
          <a:prstGeom prst="rect">
            <a:avLst/>
          </a:prstGeom>
        </p:spPr>
      </p:pic>
    </p:spTree>
    <p:extLst>
      <p:ext uri="{BB962C8B-B14F-4D97-AF65-F5344CB8AC3E}">
        <p14:creationId xmlns:p14="http://schemas.microsoft.com/office/powerpoint/2010/main" val="3936418065"/>
      </p:ext>
    </p:extLst>
  </p:cSld>
  <p:clrMapOvr>
    <a:masterClrMapping/>
  </p:clrMapOvr>
  <p:extLst mod="1">
    <p:ext uri="{DCECCB84-F9BA-43D5-87BE-67443E8EF086}">
      <p15:sldGuideLst xmlns:p15="http://schemas.microsoft.com/office/powerpoint/2012/main">
        <p15:guide id="1" pos="2880" userDrawn="1">
          <p15:clr>
            <a:srgbClr val="FBAE40"/>
          </p15:clr>
        </p15:guide>
        <p15:guide id="2" pos="3624" userDrawn="1">
          <p15:clr>
            <a:srgbClr val="FBAE40"/>
          </p15:clr>
        </p15:guide>
        <p15:guide id="3" orient="horz" pos="2160" userDrawn="1">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itle" preserve="1">
  <p:cSld name="2_Divider Image OPTION 0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6" name="Picture 15"/>
          <p:cNvPicPr>
            <a:picLocks noChangeAspect="1"/>
          </p:cNvPicPr>
          <p:nvPr userDrawn="1"/>
        </p:nvPicPr>
        <p:blipFill rotWithShape="1">
          <a:blip r:embed="rId3" cstate="print">
            <a:extLst>
              <a:ext uri="{28A0092B-C50C-407E-A947-70E740481C1C}">
                <a14:useLocalDpi xmlns:a14="http://schemas.microsoft.com/office/drawing/2010/main" val="0"/>
              </a:ext>
            </a:extLst>
          </a:blip>
          <a:srcRect l="22398" t="11460" r="16737" b="28327"/>
          <a:stretch/>
        </p:blipFill>
        <p:spPr>
          <a:xfrm>
            <a:off x="78701" y="1452128"/>
            <a:ext cx="5024198" cy="5405871"/>
          </a:xfrm>
          <a:prstGeom prst="rect">
            <a:avLst/>
          </a:prstGeom>
        </p:spPr>
      </p:pic>
      <p:sp>
        <p:nvSpPr>
          <p:cNvPr id="2" name="Title 1"/>
          <p:cNvSpPr>
            <a:spLocks noGrp="1"/>
          </p:cNvSpPr>
          <p:nvPr>
            <p:ph type="ctrTitle"/>
          </p:nvPr>
        </p:nvSpPr>
        <p:spPr>
          <a:xfrm>
            <a:off x="370800" y="3554851"/>
            <a:ext cx="4277400" cy="1101514"/>
          </a:xfrm>
        </p:spPr>
        <p:txBody>
          <a:bodyPr vert="horz" lIns="0" tIns="0" rIns="0" bIns="0" rtlCol="0" anchor="t" anchorCtr="0">
            <a:noAutofit/>
          </a:bodyPr>
          <a:lstStyle>
            <a:lvl1pPr>
              <a:lnSpc>
                <a:spcPct val="95000"/>
              </a:lnSpc>
              <a:defRPr lang="en-GB" sz="2600">
                <a:solidFill>
                  <a:schemeClr val="bg1"/>
                </a:solidFill>
                <a:effectLst/>
              </a:defRPr>
            </a:lvl1pPr>
          </a:lstStyle>
          <a:p>
            <a:pPr lvl="0"/>
            <a:r>
              <a:rPr lang="en-US" dirty="0" smtClean="0"/>
              <a:t>Click to edit Master title style</a:t>
            </a:r>
            <a:endParaRPr lang="en-GB" dirty="0"/>
          </a:p>
        </p:txBody>
      </p:sp>
      <p:sp>
        <p:nvSpPr>
          <p:cNvPr id="3" name="Subtitle 2"/>
          <p:cNvSpPr>
            <a:spLocks noGrp="1"/>
          </p:cNvSpPr>
          <p:nvPr>
            <p:ph type="subTitle" idx="1"/>
          </p:nvPr>
        </p:nvSpPr>
        <p:spPr>
          <a:xfrm>
            <a:off x="370800" y="4763069"/>
            <a:ext cx="4277400" cy="1230877"/>
          </a:xfrm>
        </p:spPr>
        <p:txBody>
          <a:bodyPr vert="horz" lIns="0" tIns="0" rIns="0" bIns="0" rtlCol="0" anchor="t" anchorCtr="0">
            <a:noAutofit/>
          </a:bodyPr>
          <a:lstStyle>
            <a:lvl1pPr>
              <a:defRPr lang="en-GB" sz="1800" dirty="0">
                <a:solidFill>
                  <a:schemeClr val="bg1"/>
                </a:solidFill>
                <a:effectLst/>
              </a:defRPr>
            </a:lvl1pPr>
          </a:lstStyle>
          <a:p>
            <a:pPr marL="0" lvl="0" indent="0">
              <a:lnSpc>
                <a:spcPct val="95000"/>
              </a:lnSpc>
              <a:spcBef>
                <a:spcPts val="0"/>
              </a:spcBef>
              <a:buNone/>
            </a:pPr>
            <a:r>
              <a:rPr lang="en-US" smtClean="0"/>
              <a:t>Click to edit Master subtitle style</a:t>
            </a:r>
            <a:endParaRPr lang="en-GB" dirty="0"/>
          </a:p>
        </p:txBody>
      </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39126" y="360110"/>
            <a:ext cx="505664" cy="434341"/>
          </a:xfrm>
          <a:prstGeom prst="rect">
            <a:avLst/>
          </a:prstGeom>
        </p:spPr>
      </p:pic>
    </p:spTree>
    <p:extLst>
      <p:ext uri="{BB962C8B-B14F-4D97-AF65-F5344CB8AC3E}">
        <p14:creationId xmlns:p14="http://schemas.microsoft.com/office/powerpoint/2010/main" val="375165664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pic>
        <p:nvPicPr>
          <p:cNvPr id="8" name="Picture 6" descr="GSK22.png"/>
          <p:cNvPicPr>
            <a:picLocks noChangeAspect="1"/>
          </p:cNvPicPr>
          <p:nvPr userDrawn="1"/>
        </p:nvPicPr>
        <p:blipFill>
          <a:blip r:embed="rId2" cstate="print">
            <a:extLst>
              <a:ext uri="{28A0092B-C50C-407E-A947-70E740481C1C}">
                <a14:useLocalDpi xmlns:a14="http://schemas.microsoft.com/office/drawing/2010/main" val="0"/>
              </a:ext>
            </a:extLst>
          </a:blip>
          <a:srcRect l="5182" r="5418" b="8304"/>
          <a:stretch>
            <a:fillRect/>
          </a:stretch>
        </p:blipFill>
        <p:spPr bwMode="auto">
          <a:xfrm>
            <a:off x="0" y="1046261"/>
            <a:ext cx="9144000" cy="496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39126" y="360110"/>
            <a:ext cx="505664" cy="434341"/>
          </a:xfrm>
          <a:prstGeom prst="rect">
            <a:avLst/>
          </a:prstGeom>
        </p:spPr>
      </p:pic>
    </p:spTree>
    <p:extLst>
      <p:ext uri="{BB962C8B-B14F-4D97-AF65-F5344CB8AC3E}">
        <p14:creationId xmlns:p14="http://schemas.microsoft.com/office/powerpoint/2010/main" val="81561446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grpSp>
        <p:nvGrpSpPr>
          <p:cNvPr id="11" name="Group 10"/>
          <p:cNvGrpSpPr/>
          <p:nvPr userDrawn="1"/>
        </p:nvGrpSpPr>
        <p:grpSpPr>
          <a:xfrm>
            <a:off x="2518643" y="788893"/>
            <a:ext cx="6625358" cy="4890055"/>
            <a:chOff x="2518643" y="788893"/>
            <a:chExt cx="6625358" cy="4890055"/>
          </a:xfrm>
        </p:grpSpPr>
        <p:pic>
          <p:nvPicPr>
            <p:cNvPr id="12" name="Pictur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t="16443" r="3879" b="-1"/>
            <a:stretch/>
          </p:blipFill>
          <p:spPr>
            <a:xfrm>
              <a:off x="4716016" y="788893"/>
              <a:ext cx="4427985" cy="4194984"/>
            </a:xfrm>
            <a:prstGeom prst="rect">
              <a:avLst/>
            </a:prstGeom>
          </p:spPr>
        </p:pic>
        <p:pic>
          <p:nvPicPr>
            <p:cNvPr id="13" name="Picture 10" descr="Mask2.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18500" t="10339" r="7945" b="17634"/>
            <a:stretch/>
          </p:blipFill>
          <p:spPr bwMode="auto">
            <a:xfrm>
              <a:off x="2518643" y="788893"/>
              <a:ext cx="6625358" cy="489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39126" y="360110"/>
            <a:ext cx="505664" cy="434341"/>
          </a:xfrm>
          <a:prstGeom prst="rect">
            <a:avLst/>
          </a:prstGeom>
        </p:spPr>
      </p:pic>
      <p:sp>
        <p:nvSpPr>
          <p:cNvPr id="15" name="Title Placeholder 1"/>
          <p:cNvSpPr>
            <a:spLocks noGrp="1"/>
          </p:cNvSpPr>
          <p:nvPr>
            <p:ph type="title"/>
          </p:nvPr>
        </p:nvSpPr>
        <p:spPr>
          <a:xfrm>
            <a:off x="395536" y="360363"/>
            <a:ext cx="7416824" cy="338554"/>
          </a:xfrm>
          <a:prstGeom prst="rect">
            <a:avLst/>
          </a:prstGeom>
        </p:spPr>
        <p:txBody>
          <a:bodyPr vert="horz" wrap="square" lIns="0" tIns="0" rIns="0" bIns="0" rtlCol="0" anchor="t" anchorCtr="0">
            <a:spAutoFit/>
          </a:bodyPr>
          <a:lstStyle/>
          <a:p>
            <a:r>
              <a:rPr lang="en-US" dirty="0" smtClean="0"/>
              <a:t>Click to edit Master title style</a:t>
            </a:r>
            <a:endParaRPr lang="en-GB" dirty="0"/>
          </a:p>
        </p:txBody>
      </p:sp>
    </p:spTree>
    <p:extLst>
      <p:ext uri="{BB962C8B-B14F-4D97-AF65-F5344CB8AC3E}">
        <p14:creationId xmlns:p14="http://schemas.microsoft.com/office/powerpoint/2010/main" val="2147784375"/>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15" name="Title Placeholder 1"/>
          <p:cNvSpPr>
            <a:spLocks noGrp="1"/>
          </p:cNvSpPr>
          <p:nvPr>
            <p:ph type="title"/>
          </p:nvPr>
        </p:nvSpPr>
        <p:spPr>
          <a:xfrm>
            <a:off x="395536" y="360363"/>
            <a:ext cx="7416824" cy="338554"/>
          </a:xfrm>
          <a:prstGeom prst="rect">
            <a:avLst/>
          </a:prstGeom>
        </p:spPr>
        <p:txBody>
          <a:bodyPr vert="horz" wrap="square" lIns="0" tIns="0" rIns="0" bIns="0" rtlCol="0" anchor="t" anchorCtr="0">
            <a:spAutoFit/>
          </a:bodyPr>
          <a:lstStyle>
            <a:lvl1pPr>
              <a:defRPr>
                <a:solidFill>
                  <a:schemeClr val="accent2"/>
                </a:solidFill>
              </a:defRPr>
            </a:lvl1pPr>
          </a:lstStyle>
          <a:p>
            <a:r>
              <a:rPr lang="en-US" dirty="0" smtClean="0"/>
              <a:t>Click to edit Master title style</a:t>
            </a:r>
            <a:endParaRPr lang="en-GB" dirty="0"/>
          </a:p>
        </p:txBody>
      </p:sp>
      <p:pic>
        <p:nvPicPr>
          <p:cNvPr id="8" name="Picture 21"/>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464125" y="317877"/>
            <a:ext cx="1529930" cy="501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2040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395536" y="1412776"/>
            <a:ext cx="8352928" cy="4896544"/>
          </a:xfrm>
        </p:spPr>
        <p:txBody>
          <a:bodyPr/>
          <a:lstStyle>
            <a:lvl1pPr>
              <a:buClr>
                <a:schemeClr val="bg2"/>
              </a:buClr>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12"/>
          </p:nvPr>
        </p:nvSpPr>
        <p:spPr>
          <a:xfrm>
            <a:off x="8677375" y="6476208"/>
            <a:ext cx="288032" cy="365125"/>
          </a:xfrm>
        </p:spPr>
        <p:txBody>
          <a:bodyPr/>
          <a:lstStyle>
            <a:lvl1pPr algn="r">
              <a:defRPr/>
            </a:lvl1p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dirty="0" smtClean="0"/>
              <a:t>Click to edit Master text styles</a:t>
            </a:r>
          </a:p>
        </p:txBody>
      </p:sp>
    </p:spTree>
    <p:extLst>
      <p:ext uri="{BB962C8B-B14F-4D97-AF65-F5344CB8AC3E}">
        <p14:creationId xmlns:p14="http://schemas.microsoft.com/office/powerpoint/2010/main" val="1690101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o Standard (4x3)">
    <p:spTree>
      <p:nvGrpSpPr>
        <p:cNvPr id="1" name=""/>
        <p:cNvGrpSpPr/>
        <p:nvPr/>
      </p:nvGrpSpPr>
      <p:grpSpPr>
        <a:xfrm>
          <a:off x="0" y="0"/>
          <a:ext cx="0" cy="0"/>
          <a:chOff x="0" y="0"/>
          <a:chExt cx="0" cy="0"/>
        </a:xfrm>
      </p:grpSpPr>
      <p:sp>
        <p:nvSpPr>
          <p:cNvPr id="6" name="Media Placeholder 5"/>
          <p:cNvSpPr>
            <a:spLocks noGrp="1" noChangeAspect="1"/>
          </p:cNvSpPr>
          <p:nvPr>
            <p:ph type="media" sz="quarter" idx="12" hasCustomPrompt="1"/>
          </p:nvPr>
        </p:nvSpPr>
        <p:spPr>
          <a:xfrm>
            <a:off x="1795746" y="1377912"/>
            <a:ext cx="5557520" cy="4168141"/>
          </a:xfrm>
        </p:spPr>
        <p:txBody>
          <a:bodyPr lIns="108000" tIns="108000"/>
          <a:lstStyle>
            <a:lvl1pPr marL="0" indent="0">
              <a:buNone/>
              <a:defRPr baseline="0">
                <a:solidFill>
                  <a:schemeClr val="tx1"/>
                </a:solidFill>
              </a:defRPr>
            </a:lvl1pPr>
          </a:lstStyle>
          <a:p>
            <a:r>
              <a:rPr lang="en-GB" dirty="0" smtClean="0"/>
              <a:t>Click on the film icon to insert your Standard (4x3 video)</a:t>
            </a:r>
            <a:endParaRPr lang="en-GB" dirty="0"/>
          </a:p>
        </p:txBody>
      </p:sp>
      <p:sp>
        <p:nvSpPr>
          <p:cNvPr id="9" name="Title 8"/>
          <p:cNvSpPr>
            <a:spLocks noGrp="1"/>
          </p:cNvSpPr>
          <p:nvPr>
            <p:ph type="title"/>
          </p:nvPr>
        </p:nvSpPr>
        <p:spPr>
          <a:xfrm>
            <a:off x="365124" y="294810"/>
            <a:ext cx="7577139" cy="338554"/>
          </a:xfrm>
        </p:spPr>
        <p:txBody>
          <a:bodyPr/>
          <a:lstStyle>
            <a:lvl1pPr>
              <a:defRPr>
                <a:solidFill>
                  <a:schemeClr val="bg2"/>
                </a:solidFill>
              </a:defRPr>
            </a:lvl1pPr>
          </a:lstStyle>
          <a:p>
            <a:r>
              <a:rPr lang="en-US" dirty="0" smtClean="0"/>
              <a:t>Click to edit Master title style</a:t>
            </a:r>
            <a:endParaRPr lang="en-GB" dirty="0"/>
          </a:p>
        </p:txBody>
      </p:sp>
      <p:sp>
        <p:nvSpPr>
          <p:cNvPr id="5" name="Date Placeholder 4"/>
          <p:cNvSpPr>
            <a:spLocks noGrp="1"/>
          </p:cNvSpPr>
          <p:nvPr>
            <p:ph type="dt" sz="half" idx="15"/>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7" name="Footer Placeholder 6"/>
          <p:cNvSpPr>
            <a:spLocks noGrp="1"/>
          </p:cNvSpPr>
          <p:nvPr>
            <p:ph type="ftr" sz="quarter" idx="16"/>
          </p:nvPr>
        </p:nvSpPr>
        <p:spPr/>
        <p:txBody>
          <a:bodyPr/>
          <a:lstStyle/>
          <a:p>
            <a:r>
              <a:rPr lang="en-GB" smtClean="0">
                <a:solidFill>
                  <a:srgbClr val="9A8B7D"/>
                </a:solidFill>
              </a:rPr>
              <a:t>Presentation title</a:t>
            </a:r>
            <a:endParaRPr lang="en-GB" dirty="0">
              <a:solidFill>
                <a:srgbClr val="9A8B7D"/>
              </a:solidFill>
            </a:endParaRPr>
          </a:p>
        </p:txBody>
      </p:sp>
      <p:sp>
        <p:nvSpPr>
          <p:cNvPr id="8" name="Slide Number Placeholder 7"/>
          <p:cNvSpPr>
            <a:spLocks noGrp="1"/>
          </p:cNvSpPr>
          <p:nvPr>
            <p:ph type="sldNum" sz="quarter" idx="17"/>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1"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Tree>
    <p:extLst>
      <p:ext uri="{BB962C8B-B14F-4D97-AF65-F5344CB8AC3E}">
        <p14:creationId xmlns:p14="http://schemas.microsoft.com/office/powerpoint/2010/main" val="3724794793"/>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Rectangle 7"/>
          <p:cNvSpPr>
            <a:spLocks noGrp="1" noChangeArrowheads="1"/>
          </p:cNvSpPr>
          <p:nvPr>
            <p:ph type="sldNum" sz="quarter" idx="10"/>
          </p:nvPr>
        </p:nvSpPr>
        <p:spPr>
          <a:xfrm>
            <a:off x="7967382" y="6437313"/>
            <a:ext cx="830123" cy="365125"/>
          </a:xfrm>
          <a:prstGeom prst="rect">
            <a:avLst/>
          </a:prstGeom>
        </p:spPr>
        <p:txBody>
          <a:bodyPr/>
          <a:lstStyle>
            <a:lvl1pPr>
              <a:defRPr>
                <a:solidFill>
                  <a:schemeClr val="tx1"/>
                </a:solidFill>
              </a:defRPr>
            </a:lvl1pPr>
          </a:lstStyle>
          <a:p>
            <a:pPr>
              <a:defRPr/>
            </a:pPr>
            <a:fld id="{9EFE4A88-DFA7-4D15-AABC-50DC18634C92}" type="slidenum">
              <a:rPr lang="en-GB">
                <a:solidFill>
                  <a:srgbClr val="9A8B7D"/>
                </a:solidFill>
              </a:rPr>
              <a:pPr>
                <a:defRPr/>
              </a:pPr>
              <a:t>‹#›</a:t>
            </a:fld>
            <a:endParaRPr lang="en-GB" dirty="0">
              <a:solidFill>
                <a:srgbClr val="9A8B7D"/>
              </a:solidFill>
            </a:endParaRPr>
          </a:p>
        </p:txBody>
      </p:sp>
    </p:spTree>
    <p:extLst>
      <p:ext uri="{BB962C8B-B14F-4D97-AF65-F5344CB8AC3E}">
        <p14:creationId xmlns:p14="http://schemas.microsoft.com/office/powerpoint/2010/main" val="935452161"/>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Bulle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dirty="0" smtClean="0"/>
              <a:t>Click to edit Master text styles</a:t>
            </a:r>
          </a:p>
        </p:txBody>
      </p:sp>
      <p:sp>
        <p:nvSpPr>
          <p:cNvPr id="5" name="Text Placeholder 4"/>
          <p:cNvSpPr>
            <a:spLocks noGrp="1"/>
          </p:cNvSpPr>
          <p:nvPr>
            <p:ph type="body" sz="quarter" idx="14"/>
          </p:nvPr>
        </p:nvSpPr>
        <p:spPr>
          <a:xfrm>
            <a:off x="395288" y="1414463"/>
            <a:ext cx="8353425" cy="4897437"/>
          </a:xfrm>
        </p:spPr>
        <p:txBody>
          <a:bodyPr/>
          <a:lstStyle>
            <a:lvl1pPr>
              <a:spcBef>
                <a:spcPts val="2400"/>
              </a:spcBef>
              <a:defRPr sz="2400"/>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15"/>
          </p:nvPr>
        </p:nvSpPr>
        <p:spPr/>
        <p:txBody>
          <a:bodyPr/>
          <a:lstStyle>
            <a:lvl1pPr eaLnBrk="0" fontAlgn="base" hangingPunct="0">
              <a:spcBef>
                <a:spcPct val="50000"/>
              </a:spcBef>
              <a:spcAft>
                <a:spcPct val="0"/>
              </a:spcAft>
              <a:defRPr>
                <a:latin typeface="Arial" charset="0"/>
              </a:defRPr>
            </a:lvl1pPr>
          </a:lstStyle>
          <a:p>
            <a:pPr>
              <a:defRPr/>
            </a:pPr>
            <a:fld id="{F092474D-E009-4DD0-B431-79135A34F156}" type="slidenum">
              <a:rPr lang="en-GB">
                <a:solidFill>
                  <a:srgbClr val="9A8B7D"/>
                </a:solidFill>
              </a:rPr>
              <a:pPr>
                <a:defRPr/>
              </a:pPr>
              <a:t>‹#›</a:t>
            </a:fld>
            <a:endParaRPr lang="en-GB" dirty="0">
              <a:solidFill>
                <a:srgbClr val="9A8B7D"/>
              </a:solidFill>
            </a:endParaRPr>
          </a:p>
        </p:txBody>
      </p:sp>
      <p:sp>
        <p:nvSpPr>
          <p:cNvPr id="7" name="Date Placeholder 5"/>
          <p:cNvSpPr>
            <a:spLocks noGrp="1"/>
          </p:cNvSpPr>
          <p:nvPr>
            <p:ph type="dt" sz="half" idx="16"/>
          </p:nvPr>
        </p:nvSpPr>
        <p:spPr>
          <a:xfrm>
            <a:off x="1763713" y="6477000"/>
            <a:ext cx="1093787" cy="365125"/>
          </a:xfrm>
          <a:prstGeom prst="rect">
            <a:avLst/>
          </a:prstGeom>
        </p:spPr>
        <p:txBody>
          <a:bodyPr/>
          <a:lstStyle>
            <a:lvl1pPr eaLnBrk="0" fontAlgn="base" hangingPunct="0">
              <a:spcBef>
                <a:spcPct val="50000"/>
              </a:spcBef>
              <a:spcAft>
                <a:spcPct val="0"/>
              </a:spcAft>
              <a:defRPr>
                <a:latin typeface="Arial" charset="0"/>
              </a:defRPr>
            </a:lvl1pPr>
          </a:lstStyle>
          <a:p>
            <a:pPr>
              <a:defRPr/>
            </a:pPr>
            <a:r>
              <a:rPr lang="fr-FR" smtClean="0">
                <a:solidFill>
                  <a:srgbClr val="9A8B7D"/>
                </a:solidFill>
              </a:rPr>
              <a:t>Insert your date / confidentiality text here</a:t>
            </a:r>
            <a:endParaRPr lang="en-GB">
              <a:solidFill>
                <a:srgbClr val="9A8B7D"/>
              </a:solidFill>
            </a:endParaRPr>
          </a:p>
        </p:txBody>
      </p:sp>
      <p:sp>
        <p:nvSpPr>
          <p:cNvPr id="9" name="Footer Placeholder 6"/>
          <p:cNvSpPr>
            <a:spLocks noGrp="1"/>
          </p:cNvSpPr>
          <p:nvPr>
            <p:ph type="ftr" sz="quarter" idx="17"/>
          </p:nvPr>
        </p:nvSpPr>
        <p:spPr>
          <a:xfrm>
            <a:off x="395288" y="6477000"/>
            <a:ext cx="1368425" cy="365125"/>
          </a:xfrm>
          <a:prstGeom prst="rect">
            <a:avLst/>
          </a:prstGeom>
        </p:spPr>
        <p:txBody>
          <a:bodyPr/>
          <a:lstStyle>
            <a:lvl1pPr eaLnBrk="0" fontAlgn="base" hangingPunct="0">
              <a:spcBef>
                <a:spcPct val="50000"/>
              </a:spcBef>
              <a:spcAft>
                <a:spcPct val="0"/>
              </a:spcAft>
              <a:defRPr>
                <a:latin typeface="Arial" charset="0"/>
              </a:defRPr>
            </a:lvl1pPr>
          </a:lstStyle>
          <a:p>
            <a:pPr>
              <a:defRPr/>
            </a:pPr>
            <a:r>
              <a:rPr lang="fr-BE" smtClean="0">
                <a:solidFill>
                  <a:srgbClr val="9A8B7D"/>
                </a:solidFill>
              </a:rPr>
              <a:t>Presentation title</a:t>
            </a:r>
            <a:endParaRPr lang="en-GB">
              <a:solidFill>
                <a:srgbClr val="9A8B7D"/>
              </a:solidFill>
            </a:endParaRPr>
          </a:p>
        </p:txBody>
      </p:sp>
    </p:spTree>
    <p:extLst>
      <p:ext uri="{BB962C8B-B14F-4D97-AF65-F5344CB8AC3E}">
        <p14:creationId xmlns:p14="http://schemas.microsoft.com/office/powerpoint/2010/main" val="39238513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5" name="Title 4"/>
          <p:cNvSpPr>
            <a:spLocks noGrp="1"/>
          </p:cNvSpPr>
          <p:nvPr>
            <p:ph type="title"/>
          </p:nvPr>
        </p:nvSpPr>
        <p:spPr>
          <a:xfrm>
            <a:off x="365124" y="294810"/>
            <a:ext cx="7577139" cy="338554"/>
          </a:xfrm>
        </p:spPr>
        <p:txBody>
          <a:bodyPr/>
          <a:lstStyle/>
          <a:p>
            <a:r>
              <a:rPr lang="en-US" smtClean="0"/>
              <a:t>Click to edit Master title style</a:t>
            </a:r>
            <a:endParaRPr lang="en-GB" dirty="0"/>
          </a:p>
        </p:txBody>
      </p:sp>
      <p:sp>
        <p:nvSpPr>
          <p:cNvPr id="16" name="Content Placeholder 15"/>
          <p:cNvSpPr>
            <a:spLocks noGrp="1"/>
          </p:cNvSpPr>
          <p:nvPr>
            <p:ph sz="quarter" idx="12"/>
          </p:nvPr>
        </p:nvSpPr>
        <p:spPr>
          <a:xfrm>
            <a:off x="365124" y="1196151"/>
            <a:ext cx="8423275" cy="4658549"/>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2" name="Date Placeholder 1"/>
          <p:cNvSpPr>
            <a:spLocks noGrp="1"/>
          </p:cNvSpPr>
          <p:nvPr>
            <p:ph type="dt" sz="half" idx="15"/>
          </p:nvPr>
        </p:nvSpPr>
        <p:spPr>
          <a:xfrm>
            <a:off x="1763440" y="6476208"/>
            <a:ext cx="2737123" cy="365125"/>
          </a:xfrm>
          <a:prstGeom prst="rect">
            <a:avLst/>
          </a:prstGeom>
        </p:spPr>
        <p:txBody>
          <a:bodyPr/>
          <a:lstStyle/>
          <a:p>
            <a:pPr algn="ctr"/>
            <a:r>
              <a:rPr lang="fr-FR" smtClean="0">
                <a:solidFill>
                  <a:srgbClr val="9A8B7D"/>
                </a:solidFill>
              </a:rPr>
              <a:t>Insert your date / confidentiality text here</a:t>
            </a:r>
            <a:endParaRPr lang="en-GB" dirty="0">
              <a:solidFill>
                <a:srgbClr val="9A8B7D"/>
              </a:solidFill>
            </a:endParaRPr>
          </a:p>
        </p:txBody>
      </p:sp>
      <p:sp>
        <p:nvSpPr>
          <p:cNvPr id="3" name="Footer Placeholder 2"/>
          <p:cNvSpPr>
            <a:spLocks noGrp="1"/>
          </p:cNvSpPr>
          <p:nvPr>
            <p:ph type="ftr" sz="quarter" idx="16"/>
          </p:nvPr>
        </p:nvSpPr>
        <p:spPr>
          <a:xfrm>
            <a:off x="395288" y="6476208"/>
            <a:ext cx="1368152" cy="365125"/>
          </a:xfrm>
          <a:prstGeom prst="rect">
            <a:avLst/>
          </a:prstGeom>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17"/>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6" name="Text Placeholder 5"/>
          <p:cNvSpPr>
            <a:spLocks noGrp="1"/>
          </p:cNvSpPr>
          <p:nvPr>
            <p:ph type="body" sz="quarter" idx="18" hasCustomPrompt="1"/>
          </p:nvPr>
        </p:nvSpPr>
        <p:spPr>
          <a:xfrm>
            <a:off x="369568" y="6058086"/>
            <a:ext cx="844582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2429966474"/>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type="obj">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2985247" y="6437313"/>
            <a:ext cx="3164730" cy="365125"/>
          </a:xfrm>
          <a:prstGeom prst="rect">
            <a:avLst/>
          </a:prstGeom>
        </p:spPr>
        <p:txBody>
          <a:bodyPr/>
          <a:lstStyle/>
          <a:p>
            <a:r>
              <a:rPr lang="fr-FR" smtClean="0">
                <a:solidFill>
                  <a:srgbClr val="9A8B7D"/>
                </a:solidFill>
              </a:rPr>
              <a:t>Insert your date / confidentiality text here</a:t>
            </a:r>
            <a:endParaRPr lang="en-GB">
              <a:solidFill>
                <a:srgbClr val="9A8B7D"/>
              </a:solidFill>
            </a:endParaRPr>
          </a:p>
        </p:txBody>
      </p:sp>
      <p:sp>
        <p:nvSpPr>
          <p:cNvPr id="5" name="Footer Placeholder 4"/>
          <p:cNvSpPr>
            <a:spLocks noGrp="1"/>
          </p:cNvSpPr>
          <p:nvPr>
            <p:ph type="ftr" sz="quarter" idx="11"/>
          </p:nvPr>
        </p:nvSpPr>
        <p:spPr>
          <a:xfrm>
            <a:off x="395288" y="6476208"/>
            <a:ext cx="1368152" cy="365125"/>
          </a:xfrm>
          <a:prstGeom prst="rect">
            <a:avLst/>
          </a:prstGeom>
        </p:spPr>
        <p:txBody>
          <a:bodyPr/>
          <a:lstStyle/>
          <a:p>
            <a:r>
              <a:rPr lang="en-GB" smtClean="0">
                <a:solidFill>
                  <a:srgbClr val="9A8B7D"/>
                </a:solidFill>
              </a:rPr>
              <a:t>Presentation title</a:t>
            </a:r>
            <a:endParaRPr lang="en-GB">
              <a:solidFill>
                <a:srgbClr val="9A8B7D"/>
              </a:solidFill>
            </a:endParaRPr>
          </a:p>
        </p:txBody>
      </p:sp>
      <p:sp>
        <p:nvSpPr>
          <p:cNvPr id="6" name="Slide Number Placeholder 5"/>
          <p:cNvSpPr>
            <a:spLocks noGrp="1"/>
          </p:cNvSpPr>
          <p:nvPr>
            <p:ph type="sldNum" sz="quarter" idx="12"/>
          </p:nvPr>
        </p:nvSpPr>
        <p:spPr/>
        <p:txBody>
          <a:bodyPr/>
          <a:lstStyle/>
          <a:p>
            <a:fld id="{8F34063F-4E86-4289-B54C-6662AC49F2C3}" type="slidenum">
              <a:rPr lang="en-GB" smtClean="0">
                <a:solidFill>
                  <a:srgbClr val="9A8B7D"/>
                </a:solidFill>
              </a:rPr>
              <a:pPr/>
              <a:t>‹#›</a:t>
            </a:fld>
            <a:endParaRPr lang="en-GB">
              <a:solidFill>
                <a:srgbClr val="9A8B7D"/>
              </a:solidFill>
            </a:endParaRPr>
          </a:p>
        </p:txBody>
      </p:sp>
    </p:spTree>
    <p:extLst>
      <p:ext uri="{BB962C8B-B14F-4D97-AF65-F5344CB8AC3E}">
        <p14:creationId xmlns:p14="http://schemas.microsoft.com/office/powerpoint/2010/main" val="313011274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cSld name="Agend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marL="358775" indent="-358775">
              <a:spcBef>
                <a:spcPts val="1800"/>
              </a:spcBef>
              <a:buClr>
                <a:schemeClr val="bg2"/>
              </a:buClr>
              <a:buFont typeface="+mj-lt"/>
              <a:buAutoNum type="arabicPeriod"/>
              <a:defRPr sz="1800" b="0"/>
            </a:lvl1pPr>
            <a:lvl2pPr marL="701675" indent="-342900">
              <a:buFont typeface="+mj-lt"/>
              <a:buAutoNum type="arabicPeriod"/>
              <a:defRPr sz="1800"/>
            </a:lvl2pPr>
            <a:lvl3pPr marL="1060450" indent="-342900">
              <a:buFont typeface="+mj-lt"/>
              <a:buAutoNum type="arabicPeriod"/>
              <a:defRPr sz="1600"/>
            </a:lvl3pPr>
            <a:lvl4pPr marL="1419225" indent="-342900">
              <a:buFont typeface="+mj-lt"/>
              <a:buAutoNum type="arabicPeriod"/>
              <a:defRPr sz="1600"/>
            </a:lvl4pPr>
            <a:lvl5pPr marL="1778000" indent="-342900">
              <a:buFont typeface="+mj-lt"/>
              <a:buAutoNum type="arabicPeriod"/>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12"/>
          </p:nvPr>
        </p:nvSpPr>
        <p:spPr>
          <a:xfrm>
            <a:off x="8677374" y="6476208"/>
            <a:ext cx="288032" cy="365125"/>
          </a:xfrm>
        </p:spPr>
        <p:txBody>
          <a:bodyPr/>
          <a:lstStyle/>
          <a:p>
            <a:fld id="{2FE18977-94FB-415F-B497-03350E8854FC}" type="slidenum">
              <a:rPr lang="en-GB" smtClean="0">
                <a:solidFill>
                  <a:srgbClr val="9A8B7D"/>
                </a:solidFill>
              </a:rPr>
              <a:pPr/>
              <a:t>‹#›</a:t>
            </a:fld>
            <a:endParaRPr lang="en-GB" dirty="0">
              <a:solidFill>
                <a:srgbClr val="9A8B7D"/>
              </a:solidFill>
            </a:endParaRPr>
          </a:p>
        </p:txBody>
      </p:sp>
      <p:sp>
        <p:nvSpPr>
          <p:cNvPr id="8" name="Text Placeholder 7"/>
          <p:cNvSpPr>
            <a:spLocks noGrp="1"/>
          </p:cNvSpPr>
          <p:nvPr>
            <p:ph type="body" sz="quarter" idx="13"/>
          </p:nvPr>
        </p:nvSpPr>
        <p:spPr>
          <a:xfrm>
            <a:off x="392907" y="707457"/>
            <a:ext cx="7419454" cy="417287"/>
          </a:xfrm>
        </p:spPr>
        <p:txBody>
          <a:bodyPr/>
          <a:lstStyle>
            <a:lvl1pPr marL="0" indent="0">
              <a:buNone/>
              <a:defRPr sz="1800">
                <a:latin typeface="+mj-lt"/>
              </a:defRPr>
            </a:lvl1pPr>
            <a:lvl2pPr marL="358775" indent="0">
              <a:buNone/>
              <a:defRPr>
                <a:latin typeface="Cambria" pitchFamily="18" charset="0"/>
              </a:defRPr>
            </a:lvl2pPr>
            <a:lvl3pPr marL="717550" indent="0">
              <a:buNone/>
              <a:defRPr>
                <a:latin typeface="Cambria" pitchFamily="18" charset="0"/>
              </a:defRPr>
            </a:lvl3pPr>
            <a:lvl4pPr marL="1076325" indent="0">
              <a:buNone/>
              <a:defRPr>
                <a:latin typeface="Cambria" pitchFamily="18" charset="0"/>
              </a:defRPr>
            </a:lvl4pPr>
            <a:lvl5pPr marL="1435100" indent="0">
              <a:buNone/>
              <a:defRPr>
                <a:latin typeface="Cambria" pitchFamily="18" charset="0"/>
              </a:defRPr>
            </a:lvl5pPr>
          </a:lstStyle>
          <a:p>
            <a:pPr lvl="0"/>
            <a:r>
              <a:rPr lang="en-US" dirty="0" smtClean="0"/>
              <a:t>Click to edit Master text styles</a:t>
            </a:r>
          </a:p>
        </p:txBody>
      </p:sp>
      <p:sp>
        <p:nvSpPr>
          <p:cNvPr id="10" name="Date Placeholder 3"/>
          <p:cNvSpPr>
            <a:spLocks noGrp="1"/>
          </p:cNvSpPr>
          <p:nvPr>
            <p:ph type="dt" sz="half" idx="2"/>
          </p:nvPr>
        </p:nvSpPr>
        <p:spPr>
          <a:xfrm>
            <a:off x="1763440" y="6476208"/>
            <a:ext cx="1094060" cy="365125"/>
          </a:xfrm>
          <a:prstGeom prst="rect">
            <a:avLst/>
          </a:prstGeom>
        </p:spPr>
        <p:txBody>
          <a:bodyPr vert="horz" lIns="0" tIns="0" rIns="0" bIns="0" rtlCol="0" anchor="t" anchorCtr="0"/>
          <a:lstStyle>
            <a:lvl1pPr algn="l">
              <a:defRPr sz="800">
                <a:solidFill>
                  <a:schemeClr val="tx1"/>
                </a:solidFill>
              </a:defRPr>
            </a:lvl1pPr>
          </a:lstStyle>
          <a:p>
            <a:r>
              <a:rPr lang="fr-FR" smtClean="0">
                <a:solidFill>
                  <a:srgbClr val="9A8B7D"/>
                </a:solidFill>
              </a:rPr>
              <a:t>Insert your date / confidentiality text here</a:t>
            </a:r>
            <a:endParaRPr lang="en-GB" dirty="0">
              <a:solidFill>
                <a:srgbClr val="9A8B7D"/>
              </a:solidFill>
            </a:endParaRPr>
          </a:p>
        </p:txBody>
      </p:sp>
      <p:sp>
        <p:nvSpPr>
          <p:cNvPr id="11" name="Footer Placeholder 4"/>
          <p:cNvSpPr>
            <a:spLocks noGrp="1"/>
          </p:cNvSpPr>
          <p:nvPr>
            <p:ph type="ftr" sz="quarter" idx="3"/>
          </p:nvPr>
        </p:nvSpPr>
        <p:spPr>
          <a:xfrm>
            <a:off x="395288" y="6476208"/>
            <a:ext cx="1368152" cy="365125"/>
          </a:xfrm>
          <a:prstGeom prst="rect">
            <a:avLst/>
          </a:prstGeom>
        </p:spPr>
        <p:txBody>
          <a:bodyPr vert="horz" lIns="0" tIns="0" rIns="0" bIns="0" rtlCol="0" anchor="t" anchorCtr="0"/>
          <a:lstStyle>
            <a:lvl1pPr algn="l">
              <a:defRPr sz="800">
                <a:solidFill>
                  <a:schemeClr val="tx1"/>
                </a:solidFill>
              </a:defRPr>
            </a:lvl1pPr>
          </a:lstStyle>
          <a:p>
            <a:r>
              <a:rPr lang="en-GB" smtClean="0">
                <a:solidFill>
                  <a:srgbClr val="9A8B7D"/>
                </a:solidFill>
              </a:rPr>
              <a:t>Presentation title</a:t>
            </a:r>
            <a:endParaRPr lang="en-GB" dirty="0">
              <a:solidFill>
                <a:srgbClr val="9A8B7D"/>
              </a:solidFill>
            </a:endParaRPr>
          </a:p>
        </p:txBody>
      </p:sp>
    </p:spTree>
    <p:extLst>
      <p:ext uri="{BB962C8B-B14F-4D97-AF65-F5344CB8AC3E}">
        <p14:creationId xmlns:p14="http://schemas.microsoft.com/office/powerpoint/2010/main" val="40064108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Header and content">
    <p:spTree>
      <p:nvGrpSpPr>
        <p:cNvPr id="1" name=""/>
        <p:cNvGrpSpPr/>
        <p:nvPr/>
      </p:nvGrpSpPr>
      <p:grpSpPr>
        <a:xfrm>
          <a:off x="0" y="0"/>
          <a:ext cx="0" cy="0"/>
          <a:chOff x="0" y="0"/>
          <a:chExt cx="0" cy="0"/>
        </a:xfrm>
      </p:grpSpPr>
      <p:pic>
        <p:nvPicPr>
          <p:cNvPr id="4" name="Picture 2"/>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81750"/>
            <a:ext cx="91440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41300" y="177800"/>
            <a:ext cx="8503920" cy="1003300"/>
          </a:xfrm>
        </p:spPr>
        <p:txBody>
          <a:bodyPr>
            <a:normAutofit/>
          </a:bodyPr>
          <a:lstStyle>
            <a:lvl1pPr>
              <a:defRPr sz="2600"/>
            </a:lvl1pPr>
          </a:lstStyle>
          <a:p>
            <a:r>
              <a:rPr lang="en-US" smtClean="0"/>
              <a:t>Click to edit Master title style</a:t>
            </a:r>
            <a:endParaRPr lang="en-GB" dirty="0"/>
          </a:p>
        </p:txBody>
      </p:sp>
      <p:sp>
        <p:nvSpPr>
          <p:cNvPr id="6" name="Content Placeholder 2"/>
          <p:cNvSpPr>
            <a:spLocks noGrp="1"/>
          </p:cNvSpPr>
          <p:nvPr>
            <p:ph idx="1"/>
          </p:nvPr>
        </p:nvSpPr>
        <p:spPr>
          <a:xfrm>
            <a:off x="241300" y="1351280"/>
            <a:ext cx="8503920" cy="5392420"/>
          </a:xfrm>
          <a:prstGeom prst="rect">
            <a:avLst/>
          </a:prstGeom>
        </p:spPr>
        <p:txBody>
          <a:bodyPr/>
          <a:lstStyle>
            <a:lvl1pPr>
              <a:buClr>
                <a:schemeClr val="accent1"/>
              </a:buClr>
              <a:defRPr/>
            </a:lvl1pPr>
            <a:lvl2pPr>
              <a:spcAft>
                <a:spcPts val="600"/>
              </a:spcAft>
              <a:buClr>
                <a:schemeClr val="accent1"/>
              </a:buClr>
              <a:defRPr/>
            </a:lvl2pPr>
            <a:lvl3pPr>
              <a:spcAft>
                <a:spcPts val="400"/>
              </a:spcAft>
              <a:buClr>
                <a:schemeClr val="accent1"/>
              </a:buClr>
              <a:defRPr/>
            </a:lvl3pPr>
            <a:lvl4pPr marL="1314450" indent="-171450">
              <a:spcAft>
                <a:spcPts val="400"/>
              </a:spcAft>
              <a:buClr>
                <a:schemeClr val="accent1"/>
              </a:buClr>
              <a:buFontTx/>
              <a:buChar char="–"/>
              <a:defRPr sz="1400"/>
            </a:lvl4pPr>
            <a:lvl5pPr marL="1714500" indent="-171450">
              <a:spcAft>
                <a:spcPts val="400"/>
              </a:spcAft>
              <a:buClr>
                <a:schemeClr val="accent1"/>
              </a:buClr>
              <a:buFontTx/>
              <a:buChar char="–"/>
              <a:defRPr sz="1400"/>
            </a:lvl5pPr>
            <a:lvl6pPr marL="2171700" indent="-171450">
              <a:spcAft>
                <a:spcPts val="400"/>
              </a:spcAft>
              <a:buClr>
                <a:schemeClr val="accent1"/>
              </a:buClr>
              <a:buFontTx/>
              <a:buChar char="–"/>
              <a:defRPr sz="1400"/>
            </a:lvl6pPr>
            <a:lvl7pPr marL="2628900" indent="-171450">
              <a:spcAft>
                <a:spcPts val="400"/>
              </a:spcAft>
              <a:buClr>
                <a:schemeClr val="accent1"/>
              </a:buClr>
              <a:buFontTx/>
              <a:buChar char="–"/>
              <a:defRPr sz="1400" baseline="0"/>
            </a:lvl7pPr>
            <a:lvl8pPr marL="3028950" indent="-171450">
              <a:spcAft>
                <a:spcPts val="400"/>
              </a:spcAft>
              <a:buClr>
                <a:schemeClr val="accent1"/>
              </a:buClr>
              <a:buFontTx/>
              <a:buChar char="–"/>
              <a:defRPr sz="1400" baseline="0"/>
            </a:lvl8pPr>
            <a:lvl9pPr marL="3486150" indent="-171450">
              <a:spcAft>
                <a:spcPts val="400"/>
              </a:spcAft>
              <a:buClr>
                <a:schemeClr val="accent1"/>
              </a:buClr>
              <a:buFontTx/>
              <a:buChar cha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67750285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B2B030D8-51B0-4601-8B62-C8285DE56BD9}" type="datetimeFigureOut">
              <a:rPr lang="en-US" smtClean="0">
                <a:solidFill>
                  <a:srgbClr val="9A8B7D"/>
                </a:solidFill>
              </a:rPr>
              <a:pPr/>
              <a:t>11/2/2016</a:t>
            </a:fld>
            <a:endParaRPr lang="en-US">
              <a:solidFill>
                <a:srgbClr val="9A8B7D"/>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solidFill>
                <a:srgbClr val="9A8B7D"/>
              </a:solidFill>
            </a:endParaRPr>
          </a:p>
        </p:txBody>
      </p:sp>
      <p:sp>
        <p:nvSpPr>
          <p:cNvPr id="5" name="Slide Number Placeholder 4"/>
          <p:cNvSpPr>
            <a:spLocks noGrp="1"/>
          </p:cNvSpPr>
          <p:nvPr>
            <p:ph type="sldNum" sz="quarter" idx="12"/>
          </p:nvPr>
        </p:nvSpPr>
        <p:spPr/>
        <p:txBody>
          <a:bodyPr/>
          <a:lstStyle/>
          <a:p>
            <a:fld id="{3894B94A-345C-4DB0-8618-6FFF7E4912E5}" type="slidenum">
              <a:rPr lang="en-US" smtClean="0">
                <a:solidFill>
                  <a:srgbClr val="9A8B7D"/>
                </a:solidFill>
              </a:rPr>
              <a:pPr/>
              <a:t>‹#›</a:t>
            </a:fld>
            <a:endParaRPr lang="en-US">
              <a:solidFill>
                <a:srgbClr val="9A8B7D"/>
              </a:solidFill>
            </a:endParaRPr>
          </a:p>
        </p:txBody>
      </p:sp>
    </p:spTree>
    <p:extLst>
      <p:ext uri="{BB962C8B-B14F-4D97-AF65-F5344CB8AC3E}">
        <p14:creationId xmlns:p14="http://schemas.microsoft.com/office/powerpoint/2010/main" val="255849827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5" name="Title 4"/>
          <p:cNvSpPr>
            <a:spLocks noGrp="1"/>
          </p:cNvSpPr>
          <p:nvPr>
            <p:ph type="title"/>
          </p:nvPr>
        </p:nvSpPr>
        <p:spPr>
          <a:xfrm>
            <a:off x="365124" y="294810"/>
            <a:ext cx="7577139" cy="338554"/>
          </a:xfrm>
        </p:spPr>
        <p:txBody>
          <a:bodyPr/>
          <a:lstStyle/>
          <a:p>
            <a:r>
              <a:rPr lang="en-US" smtClean="0"/>
              <a:t>Click to edit Master title style</a:t>
            </a:r>
            <a:endParaRPr lang="en-GB" dirty="0"/>
          </a:p>
        </p:txBody>
      </p:sp>
      <p:sp>
        <p:nvSpPr>
          <p:cNvPr id="16" name="Content Placeholder 15"/>
          <p:cNvSpPr>
            <a:spLocks noGrp="1"/>
          </p:cNvSpPr>
          <p:nvPr>
            <p:ph sz="quarter" idx="12"/>
          </p:nvPr>
        </p:nvSpPr>
        <p:spPr>
          <a:xfrm>
            <a:off x="365124" y="1196151"/>
            <a:ext cx="8423275" cy="4658549"/>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
        <p:nvSpPr>
          <p:cNvPr id="2" name="Date Placeholder 1"/>
          <p:cNvSpPr>
            <a:spLocks noGrp="1"/>
          </p:cNvSpPr>
          <p:nvPr>
            <p:ph type="dt" sz="half" idx="15"/>
          </p:nvPr>
        </p:nvSpPr>
        <p:spPr>
          <a:xfrm>
            <a:off x="2985247" y="6437313"/>
            <a:ext cx="3164730" cy="365125"/>
          </a:xfrm>
          <a:prstGeom prst="rect">
            <a:avLst/>
          </a:prstGeom>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3" name="Footer Placeholder 2"/>
          <p:cNvSpPr>
            <a:spLocks noGrp="1"/>
          </p:cNvSpPr>
          <p:nvPr>
            <p:ph type="ftr" sz="quarter" idx="16"/>
          </p:nvPr>
        </p:nvSpPr>
        <p:spPr>
          <a:xfrm>
            <a:off x="287368" y="6437313"/>
            <a:ext cx="2636807" cy="365125"/>
          </a:xfrm>
          <a:prstGeom prst="rect">
            <a:avLst/>
          </a:prstGeom>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17"/>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6" name="Text Placeholder 5"/>
          <p:cNvSpPr>
            <a:spLocks noGrp="1"/>
          </p:cNvSpPr>
          <p:nvPr>
            <p:ph type="body" sz="quarter" idx="18" hasCustomPrompt="1"/>
          </p:nvPr>
        </p:nvSpPr>
        <p:spPr>
          <a:xfrm>
            <a:off x="369568" y="6058086"/>
            <a:ext cx="8445820" cy="123111"/>
          </a:xfrm>
        </p:spPr>
        <p:txBody>
          <a:bodyPr wrap="square" anchor="b" anchorCtr="0">
            <a:spAutoFit/>
          </a:bodyPr>
          <a:lstStyle>
            <a:lvl1pPr marL="0" indent="0">
              <a:buNone/>
              <a:defRPr sz="800" baseline="0"/>
            </a:lvl1pPr>
            <a:lvl2pPr marL="268163" indent="0">
              <a:buNone/>
              <a:defRPr sz="800"/>
            </a:lvl2pPr>
            <a:lvl3pPr marL="540000" indent="0">
              <a:buNone/>
              <a:defRPr sz="800"/>
            </a:lvl3pPr>
            <a:lvl4pPr marL="811088" indent="0">
              <a:buNone/>
              <a:defRPr sz="800"/>
            </a:lvl4pPr>
            <a:lvl5pPr marL="1080000" indent="0">
              <a:buNone/>
              <a:defRPr sz="800"/>
            </a:lvl5pPr>
          </a:lstStyle>
          <a:p>
            <a:pPr lvl="0"/>
            <a:r>
              <a:rPr lang="en-US" dirty="0" smtClean="0"/>
              <a:t>Insert Source text here</a:t>
            </a:r>
          </a:p>
        </p:txBody>
      </p:sp>
    </p:spTree>
    <p:extLst>
      <p:ext uri="{BB962C8B-B14F-4D97-AF65-F5344CB8AC3E}">
        <p14:creationId xmlns:p14="http://schemas.microsoft.com/office/powerpoint/2010/main" val="2757145713"/>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5" name="Title 4"/>
          <p:cNvSpPr>
            <a:spLocks noGrp="1"/>
          </p:cNvSpPr>
          <p:nvPr>
            <p:ph type="title"/>
          </p:nvPr>
        </p:nvSpPr>
        <p:spPr>
          <a:xfrm>
            <a:off x="365124" y="294810"/>
            <a:ext cx="7577139" cy="338554"/>
          </a:xfrm>
        </p:spPr>
        <p:txBody>
          <a:bodyPr/>
          <a:lstStyle/>
          <a:p>
            <a:r>
              <a:rPr lang="en-US" smtClean="0"/>
              <a:t>Click to edit Master title style</a:t>
            </a:r>
            <a:endParaRPr lang="en-GB"/>
          </a:p>
        </p:txBody>
      </p:sp>
      <p:sp>
        <p:nvSpPr>
          <p:cNvPr id="6" name="Date Placeholder 5"/>
          <p:cNvSpPr>
            <a:spLocks noGrp="1"/>
          </p:cNvSpPr>
          <p:nvPr>
            <p:ph type="dt" sz="half" idx="15"/>
          </p:nvPr>
        </p:nvSpPr>
        <p:spPr>
          <a:xfrm>
            <a:off x="2985247" y="6437313"/>
            <a:ext cx="3164730" cy="365125"/>
          </a:xfrm>
          <a:prstGeom prst="rect">
            <a:avLst/>
          </a:prstGeom>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8" name="Footer Placeholder 7"/>
          <p:cNvSpPr>
            <a:spLocks noGrp="1"/>
          </p:cNvSpPr>
          <p:nvPr>
            <p:ph type="ftr" sz="quarter" idx="16"/>
          </p:nvPr>
        </p:nvSpPr>
        <p:spPr>
          <a:xfrm>
            <a:off x="287368" y="6437313"/>
            <a:ext cx="2636807" cy="365125"/>
          </a:xfrm>
          <a:prstGeom prst="rect">
            <a:avLst/>
          </a:prstGeom>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17"/>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0"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Tree>
    <p:extLst>
      <p:ext uri="{BB962C8B-B14F-4D97-AF65-F5344CB8AC3E}">
        <p14:creationId xmlns:p14="http://schemas.microsoft.com/office/powerpoint/2010/main" val="3171012536"/>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5" name="Title 4"/>
          <p:cNvSpPr>
            <a:spLocks noGrp="1"/>
          </p:cNvSpPr>
          <p:nvPr>
            <p:ph type="title"/>
          </p:nvPr>
        </p:nvSpPr>
        <p:spPr>
          <a:xfrm>
            <a:off x="365124" y="294810"/>
            <a:ext cx="7577139" cy="338554"/>
          </a:xfrm>
        </p:spPr>
        <p:txBody>
          <a:bodyPr/>
          <a:lstStyle/>
          <a:p>
            <a:r>
              <a:rPr lang="en-US" smtClean="0"/>
              <a:t>Click to edit Master title style</a:t>
            </a:r>
            <a:endParaRPr lang="en-GB"/>
          </a:p>
        </p:txBody>
      </p:sp>
      <p:sp>
        <p:nvSpPr>
          <p:cNvPr id="6" name="Date Placeholder 5"/>
          <p:cNvSpPr>
            <a:spLocks noGrp="1"/>
          </p:cNvSpPr>
          <p:nvPr>
            <p:ph type="dt" sz="half" idx="15"/>
          </p:nvPr>
        </p:nvSpPr>
        <p:spPr>
          <a:xfrm>
            <a:off x="2985247" y="6437313"/>
            <a:ext cx="3164730" cy="365125"/>
          </a:xfrm>
          <a:prstGeom prst="rect">
            <a:avLst/>
          </a:prstGeom>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8" name="Footer Placeholder 7"/>
          <p:cNvSpPr>
            <a:spLocks noGrp="1"/>
          </p:cNvSpPr>
          <p:nvPr>
            <p:ph type="ftr" sz="quarter" idx="16"/>
          </p:nvPr>
        </p:nvSpPr>
        <p:spPr>
          <a:xfrm>
            <a:off x="287368" y="6437313"/>
            <a:ext cx="2636807" cy="365125"/>
          </a:xfrm>
          <a:prstGeom prst="rect">
            <a:avLst/>
          </a:prstGeom>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17"/>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0"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Tree>
    <p:extLst>
      <p:ext uri="{BB962C8B-B14F-4D97-AF65-F5344CB8AC3E}">
        <p14:creationId xmlns:p14="http://schemas.microsoft.com/office/powerpoint/2010/main" val="34042396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o Widescreen (16 x 9)">
    <p:spTree>
      <p:nvGrpSpPr>
        <p:cNvPr id="1" name=""/>
        <p:cNvGrpSpPr/>
        <p:nvPr/>
      </p:nvGrpSpPr>
      <p:grpSpPr>
        <a:xfrm>
          <a:off x="0" y="0"/>
          <a:ext cx="0" cy="0"/>
          <a:chOff x="0" y="0"/>
          <a:chExt cx="0" cy="0"/>
        </a:xfrm>
      </p:grpSpPr>
      <p:sp>
        <p:nvSpPr>
          <p:cNvPr id="5" name="Media Placeholder 5"/>
          <p:cNvSpPr>
            <a:spLocks noGrp="1" noChangeAspect="1"/>
          </p:cNvSpPr>
          <p:nvPr>
            <p:ph type="media" sz="quarter" idx="12" hasCustomPrompt="1"/>
          </p:nvPr>
        </p:nvSpPr>
        <p:spPr>
          <a:xfrm>
            <a:off x="870331" y="1381125"/>
            <a:ext cx="7405070" cy="4182564"/>
          </a:xfrm>
        </p:spPr>
        <p:txBody>
          <a:bodyPr lIns="108000" tIns="108000"/>
          <a:lstStyle>
            <a:lvl1pPr marL="0" indent="0">
              <a:buNone/>
              <a:defRPr baseline="0">
                <a:solidFill>
                  <a:schemeClr val="tx1"/>
                </a:solidFill>
              </a:defRPr>
            </a:lvl1pPr>
          </a:lstStyle>
          <a:p>
            <a:r>
              <a:rPr lang="en-GB" dirty="0" smtClean="0"/>
              <a:t>Click on the film icon to insert your widescreen (16x9) video</a:t>
            </a:r>
            <a:endParaRPr lang="en-GB" dirty="0"/>
          </a:p>
        </p:txBody>
      </p:sp>
      <p:sp>
        <p:nvSpPr>
          <p:cNvPr id="8" name="Title 7"/>
          <p:cNvSpPr>
            <a:spLocks noGrp="1"/>
          </p:cNvSpPr>
          <p:nvPr>
            <p:ph type="title"/>
          </p:nvPr>
        </p:nvSpPr>
        <p:spPr>
          <a:xfrm>
            <a:off x="365124" y="294810"/>
            <a:ext cx="7577139" cy="338554"/>
          </a:xfrm>
        </p:spPr>
        <p:txBody>
          <a:bodyPr/>
          <a:lstStyle>
            <a:lvl1pPr>
              <a:defRPr>
                <a:solidFill>
                  <a:schemeClr val="bg2"/>
                </a:solidFill>
              </a:defRPr>
            </a:lvl1pPr>
          </a:lstStyle>
          <a:p>
            <a:r>
              <a:rPr lang="en-US" dirty="0" smtClean="0"/>
              <a:t>Click to edit Master title style</a:t>
            </a:r>
            <a:endParaRPr lang="en-GB" dirty="0"/>
          </a:p>
        </p:txBody>
      </p:sp>
      <p:sp>
        <p:nvSpPr>
          <p:cNvPr id="6" name="Date Placeholder 5"/>
          <p:cNvSpPr>
            <a:spLocks noGrp="1"/>
          </p:cNvSpPr>
          <p:nvPr>
            <p:ph type="dt" sz="half" idx="16"/>
          </p:nvPr>
        </p:nvSpPr>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7" name="Footer Placeholder 6"/>
          <p:cNvSpPr>
            <a:spLocks noGrp="1"/>
          </p:cNvSpPr>
          <p:nvPr>
            <p:ph type="ftr" sz="quarter" idx="17"/>
          </p:nvPr>
        </p:nvSpPr>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18"/>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1"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Tree>
    <p:extLst>
      <p:ext uri="{BB962C8B-B14F-4D97-AF65-F5344CB8AC3E}">
        <p14:creationId xmlns:p14="http://schemas.microsoft.com/office/powerpoint/2010/main" val="1909430463"/>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5" name="Title 4"/>
          <p:cNvSpPr>
            <a:spLocks noGrp="1"/>
          </p:cNvSpPr>
          <p:nvPr>
            <p:ph type="title"/>
          </p:nvPr>
        </p:nvSpPr>
        <p:spPr>
          <a:xfrm>
            <a:off x="365124" y="294810"/>
            <a:ext cx="7577139" cy="338554"/>
          </a:xfrm>
        </p:spPr>
        <p:txBody>
          <a:bodyPr/>
          <a:lstStyle/>
          <a:p>
            <a:r>
              <a:rPr lang="en-US" smtClean="0"/>
              <a:t>Click to edit Master title style</a:t>
            </a:r>
            <a:endParaRPr lang="en-GB"/>
          </a:p>
        </p:txBody>
      </p:sp>
      <p:sp>
        <p:nvSpPr>
          <p:cNvPr id="6" name="Date Placeholder 5"/>
          <p:cNvSpPr>
            <a:spLocks noGrp="1"/>
          </p:cNvSpPr>
          <p:nvPr>
            <p:ph type="dt" sz="half" idx="15"/>
          </p:nvPr>
        </p:nvSpPr>
        <p:spPr>
          <a:xfrm>
            <a:off x="2985247" y="6437313"/>
            <a:ext cx="3164730" cy="365125"/>
          </a:xfrm>
          <a:prstGeom prst="rect">
            <a:avLst/>
          </a:prstGeom>
        </p:spPr>
        <p:txBody>
          <a:bodyPr/>
          <a:lstStyle/>
          <a:p>
            <a:pPr algn="ctr"/>
            <a:r>
              <a:rPr lang="en-US" smtClean="0">
                <a:solidFill>
                  <a:srgbClr val="9A8B7D"/>
                </a:solidFill>
              </a:rPr>
              <a:t>Insert your date / confidentiality text here</a:t>
            </a:r>
            <a:endParaRPr lang="en-GB" dirty="0">
              <a:solidFill>
                <a:srgbClr val="9A8B7D"/>
              </a:solidFill>
            </a:endParaRPr>
          </a:p>
        </p:txBody>
      </p:sp>
      <p:sp>
        <p:nvSpPr>
          <p:cNvPr id="8" name="Footer Placeholder 7"/>
          <p:cNvSpPr>
            <a:spLocks noGrp="1"/>
          </p:cNvSpPr>
          <p:nvPr>
            <p:ph type="ftr" sz="quarter" idx="16"/>
          </p:nvPr>
        </p:nvSpPr>
        <p:spPr>
          <a:xfrm>
            <a:off x="287368" y="6437313"/>
            <a:ext cx="2636807" cy="365125"/>
          </a:xfrm>
          <a:prstGeom prst="rect">
            <a:avLst/>
          </a:prstGeom>
        </p:spPr>
        <p:txBody>
          <a:bodyPr/>
          <a:lstStyle/>
          <a:p>
            <a:r>
              <a:rPr lang="en-GB" smtClean="0">
                <a:solidFill>
                  <a:srgbClr val="9A8B7D"/>
                </a:solidFill>
              </a:rPr>
              <a:t>Presentation title</a:t>
            </a:r>
            <a:endParaRPr lang="en-GB" dirty="0">
              <a:solidFill>
                <a:srgbClr val="9A8B7D"/>
              </a:solidFill>
            </a:endParaRPr>
          </a:p>
        </p:txBody>
      </p:sp>
      <p:sp>
        <p:nvSpPr>
          <p:cNvPr id="9" name="Slide Number Placeholder 8"/>
          <p:cNvSpPr>
            <a:spLocks noGrp="1"/>
          </p:cNvSpPr>
          <p:nvPr>
            <p:ph type="sldNum" sz="quarter" idx="17"/>
          </p:nvPr>
        </p:nvSpPr>
        <p:spPr/>
        <p:txBody>
          <a:bodyPr/>
          <a:lstStyle/>
          <a:p>
            <a:fld id="{9F9F533D-B52E-4A2F-BF72-0ADD2D94BD75}" type="slidenum">
              <a:rPr lang="en-GB" smtClean="0">
                <a:solidFill>
                  <a:srgbClr val="9A8B7D"/>
                </a:solidFill>
              </a:rPr>
              <a:pPr/>
              <a:t>‹#›</a:t>
            </a:fld>
            <a:endParaRPr lang="en-GB">
              <a:solidFill>
                <a:srgbClr val="9A8B7D"/>
              </a:solidFill>
            </a:endParaRPr>
          </a:p>
        </p:txBody>
      </p:sp>
      <p:sp>
        <p:nvSpPr>
          <p:cNvPr id="10" name="Text Placeholder 2"/>
          <p:cNvSpPr>
            <a:spLocks noGrp="1"/>
          </p:cNvSpPr>
          <p:nvPr>
            <p:ph type="body" sz="quarter" idx="14" hasCustomPrompt="1"/>
          </p:nvPr>
        </p:nvSpPr>
        <p:spPr>
          <a:xfrm>
            <a:off x="365124" y="692554"/>
            <a:ext cx="7597776" cy="234950"/>
          </a:xfrm>
        </p:spPr>
        <p:txBody>
          <a:bodyPr anchor="t" anchorCtr="0"/>
          <a:lstStyle>
            <a:lvl1pPr marL="0" indent="0">
              <a:spcAft>
                <a:spcPts val="0"/>
              </a:spcAft>
              <a:buNone/>
              <a:defRPr sz="1800"/>
            </a:lvl1pPr>
            <a:lvl2pPr marL="271463" indent="0">
              <a:buNone/>
              <a:defRPr/>
            </a:lvl2pPr>
            <a:lvl3pPr marL="533400" indent="0">
              <a:buNone/>
              <a:defRPr/>
            </a:lvl3pPr>
            <a:lvl4pPr marL="815975" indent="0">
              <a:buNone/>
              <a:defRPr/>
            </a:lvl4pPr>
            <a:lvl5pPr marL="1104900" indent="0">
              <a:buNone/>
              <a:defRPr/>
            </a:lvl5pPr>
          </a:lstStyle>
          <a:p>
            <a:pPr lvl="0"/>
            <a:r>
              <a:rPr lang="en-US" dirty="0" smtClean="0"/>
              <a:t>Subtitle here if required</a:t>
            </a:r>
          </a:p>
        </p:txBody>
      </p:sp>
    </p:spTree>
    <p:extLst>
      <p:ext uri="{BB962C8B-B14F-4D97-AF65-F5344CB8AC3E}">
        <p14:creationId xmlns:p14="http://schemas.microsoft.com/office/powerpoint/2010/main" val="78828098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3" Type="http://schemas.openxmlformats.org/officeDocument/2006/relationships/slideLayout" Target="../slideLayouts/slideLayout57.xml"/><Relationship Id="rId21" Type="http://schemas.openxmlformats.org/officeDocument/2006/relationships/theme" Target="../theme/theme2.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18" Type="http://schemas.openxmlformats.org/officeDocument/2006/relationships/image" Target="../media/image14.png"/><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theme" Target="../theme/theme3.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4" y="1188927"/>
            <a:ext cx="8414246" cy="4665773"/>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287368" y="6437313"/>
            <a:ext cx="2636807" cy="365125"/>
          </a:xfrm>
          <a:prstGeom prst="rect">
            <a:avLst/>
          </a:prstGeom>
        </p:spPr>
        <p:txBody>
          <a:bodyPr vert="horz" lIns="72000" tIns="0" rIns="0" bIns="0" rtlCol="0" anchor="t" anchorCtr="0"/>
          <a:lstStyle>
            <a:lvl1pPr algn="l">
              <a:defRPr sz="800">
                <a:solidFill>
                  <a:schemeClr val="tx2"/>
                </a:solidFill>
              </a:defRPr>
            </a:lvl1pPr>
          </a:lstStyle>
          <a:p>
            <a:r>
              <a:rPr lang="en-GB" smtClean="0">
                <a:solidFill>
                  <a:srgbClr val="9A8B7D"/>
                </a:solidFill>
              </a:rPr>
              <a:t>Presentation title</a:t>
            </a:r>
            <a:endParaRPr lang="en-GB" dirty="0">
              <a:solidFill>
                <a:srgbClr val="9A8B7D"/>
              </a:solidFill>
            </a:endParaRPr>
          </a:p>
        </p:txBody>
      </p:sp>
      <p:sp>
        <p:nvSpPr>
          <p:cNvPr id="6" name="Slide Number Placeholder 5"/>
          <p:cNvSpPr>
            <a:spLocks noGrp="1"/>
          </p:cNvSpPr>
          <p:nvPr>
            <p:ph type="sldNum" sz="quarter" idx="4"/>
          </p:nvPr>
        </p:nvSpPr>
        <p:spPr>
          <a:xfrm>
            <a:off x="7967382" y="6437313"/>
            <a:ext cx="830123" cy="365125"/>
          </a:xfrm>
          <a:prstGeom prst="rect">
            <a:avLst/>
          </a:prstGeom>
        </p:spPr>
        <p:txBody>
          <a:bodyPr vert="horz" lIns="72000" tIns="0" rIns="0" bIns="0" rtlCol="0" anchor="t" anchorCtr="0"/>
          <a:lstStyle>
            <a:lvl1pPr algn="r">
              <a:defRPr sz="800">
                <a:solidFill>
                  <a:schemeClr val="tx2"/>
                </a:solidFill>
              </a:defRPr>
            </a:lvl1pPr>
          </a:lstStyle>
          <a:p>
            <a:fld id="{9F9F533D-B52E-4A2F-BF72-0ADD2D94BD75}" type="slidenum">
              <a:rPr lang="en-GB" smtClean="0">
                <a:solidFill>
                  <a:srgbClr val="9A8B7D"/>
                </a:solidFill>
              </a:rPr>
              <a:pPr/>
              <a:t>‹#›</a:t>
            </a:fld>
            <a:endParaRPr lang="en-GB">
              <a:solidFill>
                <a:srgbClr val="9A8B7D"/>
              </a:solidFill>
            </a:endParaRPr>
          </a:p>
        </p:txBody>
      </p:sp>
      <p:sp>
        <p:nvSpPr>
          <p:cNvPr id="4" name="Title Placeholder 3"/>
          <p:cNvSpPr>
            <a:spLocks noGrp="1"/>
          </p:cNvSpPr>
          <p:nvPr>
            <p:ph type="title"/>
          </p:nvPr>
        </p:nvSpPr>
        <p:spPr>
          <a:xfrm>
            <a:off x="365124" y="294810"/>
            <a:ext cx="7577139" cy="338554"/>
          </a:xfrm>
          <a:prstGeom prst="rect">
            <a:avLst/>
          </a:prstGeom>
        </p:spPr>
        <p:txBody>
          <a:bodyPr vert="horz" lIns="0" tIns="0" rIns="0" bIns="0" rtlCol="0" anchor="t" anchorCtr="0">
            <a:spAutoFit/>
          </a:bodyPr>
          <a:lstStyle/>
          <a:p>
            <a:r>
              <a:rPr lang="en-US" dirty="0" smtClean="0"/>
              <a:t>Click to edit Master title style</a:t>
            </a:r>
            <a:endParaRPr lang="en-GB" dirty="0"/>
          </a:p>
        </p:txBody>
      </p:sp>
      <p:pic>
        <p:nvPicPr>
          <p:cNvPr id="13" name="Picture 12"/>
          <p:cNvPicPr>
            <a:picLocks noChangeAspect="1"/>
          </p:cNvPicPr>
          <p:nvPr userDrawn="1"/>
        </p:nvPicPr>
        <p:blipFill>
          <a:blip r:embed="rId56" cstate="print">
            <a:extLst>
              <a:ext uri="{28A0092B-C50C-407E-A947-70E740481C1C}">
                <a14:useLocalDpi xmlns:a14="http://schemas.microsoft.com/office/drawing/2010/main" val="0"/>
              </a:ext>
            </a:extLst>
          </a:blip>
          <a:stretch>
            <a:fillRect/>
          </a:stretch>
        </p:blipFill>
        <p:spPr>
          <a:xfrm>
            <a:off x="8232645" y="360110"/>
            <a:ext cx="554400" cy="476203"/>
          </a:xfrm>
          <a:prstGeom prst="rect">
            <a:avLst/>
          </a:prstGeom>
        </p:spPr>
      </p:pic>
      <p:sp>
        <p:nvSpPr>
          <p:cNvPr id="7" name="Date Placeholder 6"/>
          <p:cNvSpPr>
            <a:spLocks noGrp="1"/>
          </p:cNvSpPr>
          <p:nvPr>
            <p:ph type="dt" sz="half" idx="2"/>
          </p:nvPr>
        </p:nvSpPr>
        <p:spPr>
          <a:xfrm>
            <a:off x="2985247" y="6437313"/>
            <a:ext cx="3164730" cy="365125"/>
          </a:xfrm>
          <a:prstGeom prst="rect">
            <a:avLst/>
          </a:prstGeom>
        </p:spPr>
        <p:txBody>
          <a:bodyPr vert="horz" lIns="72000" tIns="0" rIns="72000" bIns="0" rtlCol="0" anchor="t" anchorCtr="0"/>
          <a:lstStyle>
            <a:lvl1pPr algn="l">
              <a:defRPr sz="800">
                <a:solidFill>
                  <a:schemeClr val="tx2"/>
                </a:solidFill>
              </a:defRPr>
            </a:lvl1pPr>
          </a:lstStyle>
          <a:p>
            <a:pPr algn="ctr"/>
            <a:r>
              <a:rPr lang="en-US" smtClean="0">
                <a:solidFill>
                  <a:srgbClr val="9A8B7D"/>
                </a:solidFill>
              </a:rPr>
              <a:t>Insert your date / confidentiality text here</a:t>
            </a:r>
            <a:endParaRPr lang="en-GB" dirty="0">
              <a:solidFill>
                <a:srgbClr val="9A8B7D"/>
              </a:solidFill>
            </a:endParaRPr>
          </a:p>
        </p:txBody>
      </p:sp>
      <p:cxnSp>
        <p:nvCxnSpPr>
          <p:cNvPr id="10" name="Straight Connector 9"/>
          <p:cNvCxnSpPr/>
          <p:nvPr userDrawn="1"/>
        </p:nvCxnSpPr>
        <p:spPr>
          <a:xfrm>
            <a:off x="374650" y="6323289"/>
            <a:ext cx="8416225"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374650" y="1075533"/>
            <a:ext cx="8416225"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380309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890" r:id="rId16"/>
    <p:sldLayoutId id="2147483792" r:id="rId17"/>
    <p:sldLayoutId id="2147483896" r:id="rId18"/>
    <p:sldLayoutId id="2147483951" r:id="rId19"/>
    <p:sldLayoutId id="2147483952" r:id="rId20"/>
    <p:sldLayoutId id="2147483953" r:id="rId21"/>
    <p:sldLayoutId id="2147483891" r:id="rId22"/>
    <p:sldLayoutId id="2147483719" r:id="rId23"/>
    <p:sldLayoutId id="2147483720" r:id="rId24"/>
    <p:sldLayoutId id="2147483736" r:id="rId25"/>
    <p:sldLayoutId id="2147483738" r:id="rId26"/>
    <p:sldLayoutId id="2147483739" r:id="rId27"/>
    <p:sldLayoutId id="2147483740" r:id="rId28"/>
    <p:sldLayoutId id="2147483741" r:id="rId29"/>
    <p:sldLayoutId id="2147483742" r:id="rId30"/>
    <p:sldLayoutId id="2147483743" r:id="rId31"/>
    <p:sldLayoutId id="2147483746" r:id="rId32"/>
    <p:sldLayoutId id="2147483747" r:id="rId33"/>
    <p:sldLayoutId id="2147483878" r:id="rId34"/>
    <p:sldLayoutId id="2147483879" r:id="rId35"/>
    <p:sldLayoutId id="2147483882" r:id="rId36"/>
    <p:sldLayoutId id="2147483883" r:id="rId37"/>
    <p:sldLayoutId id="2147483803" r:id="rId38"/>
    <p:sldLayoutId id="2147483805" r:id="rId39"/>
    <p:sldLayoutId id="2147483806" r:id="rId40"/>
    <p:sldLayoutId id="2147483807" r:id="rId41"/>
    <p:sldLayoutId id="2147483808" r:id="rId42"/>
    <p:sldLayoutId id="2147483809" r:id="rId43"/>
    <p:sldLayoutId id="2147483810" r:id="rId44"/>
    <p:sldLayoutId id="2147483815" r:id="rId45"/>
    <p:sldLayoutId id="2147483816" r:id="rId46"/>
    <p:sldLayoutId id="2147483817" r:id="rId47"/>
    <p:sldLayoutId id="2147483820" r:id="rId48"/>
    <p:sldLayoutId id="2147483889" r:id="rId49"/>
    <p:sldLayoutId id="2147483716" r:id="rId50"/>
    <p:sldLayoutId id="2147483854" r:id="rId51"/>
    <p:sldLayoutId id="2147483856" r:id="rId52"/>
    <p:sldLayoutId id="2147483857" r:id="rId53"/>
    <p:sldLayoutId id="2147483858" r:id="rId54"/>
  </p:sldLayoutIdLst>
  <p:timing>
    <p:tnLst>
      <p:par>
        <p:cTn id="1" dur="indefinite" restart="never" nodeType="tmRoot"/>
      </p:par>
    </p:tnLst>
  </p:timing>
  <p:hf hdr="0" dt="0"/>
  <p:txStyles>
    <p:titleStyle>
      <a:lvl1pPr algn="l" defTabSz="914400" rtl="0" eaLnBrk="1" latinLnBrk="0" hangingPunct="1">
        <a:lnSpc>
          <a:spcPct val="100000"/>
        </a:lnSpc>
        <a:spcBef>
          <a:spcPct val="0"/>
        </a:spcBef>
        <a:buNone/>
        <a:defRPr sz="2200" b="1" kern="1200">
          <a:solidFill>
            <a:schemeClr val="bg2"/>
          </a:solidFill>
          <a:latin typeface="+mj-lt"/>
          <a:ea typeface="+mj-ea"/>
          <a:cs typeface="+mj-cs"/>
        </a:defRPr>
      </a:lvl1pPr>
    </p:titleStyle>
    <p:bodyStyle>
      <a:lvl1pPr marL="270000" indent="-270000" algn="l" defTabSz="914400" rtl="0" eaLnBrk="1" latinLnBrk="0" hangingPunct="1">
        <a:spcBef>
          <a:spcPts val="0"/>
        </a:spcBef>
        <a:spcAft>
          <a:spcPts val="600"/>
        </a:spcAft>
        <a:buClr>
          <a:schemeClr val="tx1"/>
        </a:buClr>
        <a:buFont typeface="Arial" pitchFamily="34" charset="0"/>
        <a:buChar char="–"/>
        <a:defRPr sz="1600" kern="1200">
          <a:solidFill>
            <a:schemeClr val="tx1"/>
          </a:solidFill>
          <a:latin typeface="+mn-lt"/>
          <a:ea typeface="+mn-ea"/>
          <a:cs typeface="+mn-cs"/>
        </a:defRPr>
      </a:lvl1pPr>
      <a:lvl2pPr marL="538163" indent="-270000" algn="l" defTabSz="914400" rtl="0" eaLnBrk="1" latinLnBrk="0" hangingPunct="1">
        <a:spcBef>
          <a:spcPts val="0"/>
        </a:spcBef>
        <a:spcAft>
          <a:spcPts val="600"/>
        </a:spcAft>
        <a:buFont typeface="Arial" pitchFamily="34" charset="0"/>
        <a:buChar char="–"/>
        <a:defRPr sz="1400" kern="1200">
          <a:solidFill>
            <a:schemeClr val="tx1"/>
          </a:solidFill>
          <a:latin typeface="+mn-lt"/>
          <a:ea typeface="+mn-ea"/>
          <a:cs typeface="+mn-cs"/>
        </a:defRPr>
      </a:lvl2pPr>
      <a:lvl3pPr marL="810000"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3pPr>
      <a:lvl4pPr marL="1081088"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4pPr>
      <a:lvl5pPr marL="1350000" indent="-270000" algn="l" defTabSz="914400" rtl="0" eaLnBrk="1" latinLnBrk="0" hangingPunct="1">
        <a:spcBef>
          <a:spcPts val="0"/>
        </a:spcBef>
        <a:spcAft>
          <a:spcPts val="600"/>
        </a:spcAft>
        <a:buFont typeface="Arial" pitchFamily="34" charset="0"/>
        <a:buChar char="–"/>
        <a:defRPr sz="1200" b="0" kern="1200">
          <a:solidFill>
            <a:schemeClr val="tx1"/>
          </a:solidFill>
          <a:latin typeface="+mn-lt"/>
          <a:ea typeface="+mn-ea"/>
          <a:cs typeface="+mn-cs"/>
        </a:defRPr>
      </a:lvl5pPr>
      <a:lvl6pPr marL="1620000"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6pPr>
      <a:lvl7pPr marL="1800000"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7pPr>
      <a:lvl8pPr marL="2070000"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8pPr>
      <a:lvl9pPr marL="2340000"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4" y="1188927"/>
            <a:ext cx="8414246" cy="4665773"/>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287368" y="6437313"/>
            <a:ext cx="2636807" cy="365125"/>
          </a:xfrm>
          <a:prstGeom prst="rect">
            <a:avLst/>
          </a:prstGeom>
        </p:spPr>
        <p:txBody>
          <a:bodyPr vert="horz" lIns="72000" tIns="0" rIns="0" bIns="0" rtlCol="0" anchor="t" anchorCtr="0"/>
          <a:lstStyle>
            <a:lvl1pPr algn="l">
              <a:defRPr sz="800">
                <a:solidFill>
                  <a:schemeClr val="tx2"/>
                </a:solidFill>
              </a:defRPr>
            </a:lvl1pPr>
          </a:lstStyle>
          <a:p>
            <a:r>
              <a:rPr lang="en-GB" smtClean="0">
                <a:solidFill>
                  <a:srgbClr val="9A8B7D"/>
                </a:solidFill>
              </a:rPr>
              <a:t>Presentation title</a:t>
            </a:r>
            <a:endParaRPr lang="en-GB" dirty="0">
              <a:solidFill>
                <a:srgbClr val="9A8B7D"/>
              </a:solidFill>
            </a:endParaRPr>
          </a:p>
        </p:txBody>
      </p:sp>
      <p:sp>
        <p:nvSpPr>
          <p:cNvPr id="6" name="Slide Number Placeholder 5"/>
          <p:cNvSpPr>
            <a:spLocks noGrp="1"/>
          </p:cNvSpPr>
          <p:nvPr>
            <p:ph type="sldNum" sz="quarter" idx="4"/>
          </p:nvPr>
        </p:nvSpPr>
        <p:spPr>
          <a:xfrm>
            <a:off x="7967382" y="6437313"/>
            <a:ext cx="830123" cy="365125"/>
          </a:xfrm>
          <a:prstGeom prst="rect">
            <a:avLst/>
          </a:prstGeom>
        </p:spPr>
        <p:txBody>
          <a:bodyPr vert="horz" lIns="72000" tIns="0" rIns="0" bIns="0" rtlCol="0" anchor="t" anchorCtr="0"/>
          <a:lstStyle>
            <a:lvl1pPr algn="r">
              <a:defRPr sz="800">
                <a:solidFill>
                  <a:schemeClr val="tx2"/>
                </a:solidFill>
              </a:defRPr>
            </a:lvl1pPr>
          </a:lstStyle>
          <a:p>
            <a:fld id="{9F9F533D-B52E-4A2F-BF72-0ADD2D94BD75}" type="slidenum">
              <a:rPr lang="en-GB" smtClean="0">
                <a:solidFill>
                  <a:srgbClr val="9A8B7D"/>
                </a:solidFill>
              </a:rPr>
              <a:pPr/>
              <a:t>‹#›</a:t>
            </a:fld>
            <a:endParaRPr lang="en-GB">
              <a:solidFill>
                <a:srgbClr val="9A8B7D"/>
              </a:solidFill>
            </a:endParaRPr>
          </a:p>
        </p:txBody>
      </p:sp>
      <p:sp>
        <p:nvSpPr>
          <p:cNvPr id="4" name="Title Placeholder 3"/>
          <p:cNvSpPr>
            <a:spLocks noGrp="1"/>
          </p:cNvSpPr>
          <p:nvPr>
            <p:ph type="title"/>
          </p:nvPr>
        </p:nvSpPr>
        <p:spPr>
          <a:xfrm>
            <a:off x="365124" y="294810"/>
            <a:ext cx="7577139" cy="338554"/>
          </a:xfrm>
          <a:prstGeom prst="rect">
            <a:avLst/>
          </a:prstGeom>
        </p:spPr>
        <p:txBody>
          <a:bodyPr vert="horz" lIns="0" tIns="0" rIns="0" bIns="0" rtlCol="0" anchor="t" anchorCtr="0">
            <a:spAutoFit/>
          </a:bodyPr>
          <a:lstStyle/>
          <a:p>
            <a:r>
              <a:rPr lang="en-US" dirty="0" smtClean="0"/>
              <a:t>Click to edit Master title style</a:t>
            </a:r>
            <a:endParaRPr lang="en-GB" dirty="0"/>
          </a:p>
        </p:txBody>
      </p:sp>
      <p:pic>
        <p:nvPicPr>
          <p:cNvPr id="13" name="Picture 12"/>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8232645" y="360110"/>
            <a:ext cx="554400" cy="476203"/>
          </a:xfrm>
          <a:prstGeom prst="rect">
            <a:avLst/>
          </a:prstGeom>
        </p:spPr>
      </p:pic>
      <p:sp>
        <p:nvSpPr>
          <p:cNvPr id="7" name="Date Placeholder 6"/>
          <p:cNvSpPr>
            <a:spLocks noGrp="1"/>
          </p:cNvSpPr>
          <p:nvPr>
            <p:ph type="dt" sz="half" idx="2"/>
          </p:nvPr>
        </p:nvSpPr>
        <p:spPr>
          <a:xfrm>
            <a:off x="2985247" y="6437313"/>
            <a:ext cx="3164730" cy="365125"/>
          </a:xfrm>
          <a:prstGeom prst="rect">
            <a:avLst/>
          </a:prstGeom>
        </p:spPr>
        <p:txBody>
          <a:bodyPr vert="horz" lIns="72000" tIns="0" rIns="72000" bIns="0" rtlCol="0" anchor="t" anchorCtr="0"/>
          <a:lstStyle>
            <a:lvl1pPr algn="l">
              <a:defRPr sz="800">
                <a:solidFill>
                  <a:schemeClr val="tx2"/>
                </a:solidFill>
              </a:defRPr>
            </a:lvl1pPr>
          </a:lstStyle>
          <a:p>
            <a:pPr algn="ctr"/>
            <a:r>
              <a:rPr lang="en-US" smtClean="0">
                <a:solidFill>
                  <a:srgbClr val="9A8B7D"/>
                </a:solidFill>
              </a:rPr>
              <a:t>Insert your date / confidentiality text here</a:t>
            </a:r>
            <a:endParaRPr lang="en-GB" dirty="0">
              <a:solidFill>
                <a:srgbClr val="9A8B7D"/>
              </a:solidFill>
            </a:endParaRPr>
          </a:p>
        </p:txBody>
      </p:sp>
      <p:cxnSp>
        <p:nvCxnSpPr>
          <p:cNvPr id="10" name="Straight Connector 9"/>
          <p:cNvCxnSpPr/>
          <p:nvPr userDrawn="1"/>
        </p:nvCxnSpPr>
        <p:spPr>
          <a:xfrm>
            <a:off x="374650" y="6323289"/>
            <a:ext cx="8416225"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374650" y="1075533"/>
            <a:ext cx="8416225"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5007230"/>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 id="2147483871" r:id="rId12"/>
    <p:sldLayoutId id="2147483872" r:id="rId13"/>
    <p:sldLayoutId id="2147483873" r:id="rId14"/>
    <p:sldLayoutId id="2147483874" r:id="rId15"/>
    <p:sldLayoutId id="2147483875" r:id="rId16"/>
    <p:sldLayoutId id="2147483887" r:id="rId17"/>
    <p:sldLayoutId id="2147483888" r:id="rId18"/>
    <p:sldLayoutId id="2147483958" r:id="rId19"/>
    <p:sldLayoutId id="2147483959" r:id="rId20"/>
  </p:sldLayoutIdLst>
  <p:timing>
    <p:tnLst>
      <p:par>
        <p:cTn id="1" dur="indefinite" restart="never" nodeType="tmRoot"/>
      </p:par>
    </p:tnLst>
  </p:timing>
  <p:hf hdr="0" dt="0"/>
  <p:txStyles>
    <p:titleStyle>
      <a:lvl1pPr algn="l" defTabSz="914400" rtl="0" eaLnBrk="1" latinLnBrk="0" hangingPunct="1">
        <a:lnSpc>
          <a:spcPct val="100000"/>
        </a:lnSpc>
        <a:spcBef>
          <a:spcPct val="0"/>
        </a:spcBef>
        <a:buNone/>
        <a:defRPr sz="2200" b="1" kern="1200">
          <a:solidFill>
            <a:schemeClr val="bg2"/>
          </a:solidFill>
          <a:latin typeface="+mj-lt"/>
          <a:ea typeface="+mj-ea"/>
          <a:cs typeface="+mj-cs"/>
        </a:defRPr>
      </a:lvl1pPr>
    </p:titleStyle>
    <p:bodyStyle>
      <a:lvl1pPr marL="270000" indent="-270000" algn="l" defTabSz="914400" rtl="0" eaLnBrk="1" latinLnBrk="0" hangingPunct="1">
        <a:spcBef>
          <a:spcPts val="0"/>
        </a:spcBef>
        <a:spcAft>
          <a:spcPts val="600"/>
        </a:spcAft>
        <a:buClr>
          <a:schemeClr val="tx1"/>
        </a:buClr>
        <a:buFont typeface="Arial" pitchFamily="34" charset="0"/>
        <a:buChar char="–"/>
        <a:defRPr sz="1600" kern="1200">
          <a:solidFill>
            <a:schemeClr val="tx1"/>
          </a:solidFill>
          <a:latin typeface="+mn-lt"/>
          <a:ea typeface="+mn-ea"/>
          <a:cs typeface="+mn-cs"/>
        </a:defRPr>
      </a:lvl1pPr>
      <a:lvl2pPr marL="538163" indent="-270000" algn="l" defTabSz="914400" rtl="0" eaLnBrk="1" latinLnBrk="0" hangingPunct="1">
        <a:spcBef>
          <a:spcPts val="0"/>
        </a:spcBef>
        <a:spcAft>
          <a:spcPts val="600"/>
        </a:spcAft>
        <a:buFont typeface="Arial" pitchFamily="34" charset="0"/>
        <a:buChar char="–"/>
        <a:defRPr sz="1400" kern="1200">
          <a:solidFill>
            <a:schemeClr val="tx1"/>
          </a:solidFill>
          <a:latin typeface="+mn-lt"/>
          <a:ea typeface="+mn-ea"/>
          <a:cs typeface="+mn-cs"/>
        </a:defRPr>
      </a:lvl2pPr>
      <a:lvl3pPr marL="810000"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3pPr>
      <a:lvl4pPr marL="1081088"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4pPr>
      <a:lvl5pPr marL="1350000" indent="-270000" algn="l" defTabSz="914400" rtl="0" eaLnBrk="1" latinLnBrk="0" hangingPunct="1">
        <a:spcBef>
          <a:spcPts val="0"/>
        </a:spcBef>
        <a:spcAft>
          <a:spcPts val="600"/>
        </a:spcAft>
        <a:buFont typeface="Arial" pitchFamily="34" charset="0"/>
        <a:buChar char="–"/>
        <a:defRPr sz="1200" b="0" kern="1200">
          <a:solidFill>
            <a:schemeClr val="tx1"/>
          </a:solidFill>
          <a:latin typeface="+mn-lt"/>
          <a:ea typeface="+mn-ea"/>
          <a:cs typeface="+mn-cs"/>
        </a:defRPr>
      </a:lvl5pPr>
      <a:lvl6pPr marL="1620000"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6pPr>
      <a:lvl7pPr marL="1800000"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7pPr>
      <a:lvl8pPr marL="2070000"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8pPr>
      <a:lvl9pPr marL="2340000" indent="-270000" algn="l" defTabSz="914400" rtl="0" eaLnBrk="1" latinLnBrk="0" hangingPunct="1">
        <a:spcBef>
          <a:spcPts val="0"/>
        </a:spcBef>
        <a:spcAft>
          <a:spcPts val="600"/>
        </a:spcAft>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360363"/>
            <a:ext cx="7416824" cy="338554"/>
          </a:xfrm>
          <a:prstGeom prst="rect">
            <a:avLst/>
          </a:prstGeom>
        </p:spPr>
        <p:txBody>
          <a:bodyPr vert="horz" wrap="square" lIns="0" tIns="0" rIns="0" bIns="0" rtlCol="0" anchor="t" anchorCtr="0">
            <a:sp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95536" y="1412776"/>
            <a:ext cx="8352928" cy="4896544"/>
          </a:xfrm>
          <a:prstGeom prst="rect">
            <a:avLst/>
          </a:prstGeom>
        </p:spPr>
        <p:txBody>
          <a:bodyPr vert="horz" lIns="0" tIns="0" rIns="0" bIns="0" rtlCol="0" anchor="t" anchorCtr="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677374" y="6476208"/>
            <a:ext cx="288032" cy="365125"/>
          </a:xfrm>
          <a:prstGeom prst="rect">
            <a:avLst/>
          </a:prstGeom>
        </p:spPr>
        <p:txBody>
          <a:bodyPr vert="horz" lIns="0" tIns="0" rIns="0" bIns="0" rtlCol="0" anchor="t" anchorCtr="0"/>
          <a:lstStyle>
            <a:lvl1pPr algn="r">
              <a:defRPr sz="800">
                <a:solidFill>
                  <a:schemeClr val="tx1"/>
                </a:solidFill>
              </a:defRPr>
            </a:lvl1pPr>
          </a:lstStyle>
          <a:p>
            <a:fld id="{2FE18977-94FB-415F-B497-03350E8854FC}" type="slidenum">
              <a:rPr lang="en-GB" smtClean="0">
                <a:solidFill>
                  <a:srgbClr val="9A8B7D"/>
                </a:solidFill>
              </a:rPr>
              <a:pPr/>
              <a:t>‹#›</a:t>
            </a:fld>
            <a:endParaRPr lang="en-GB" dirty="0">
              <a:solidFill>
                <a:srgbClr val="9A8B7D"/>
              </a:solidFill>
            </a:endParaRPr>
          </a:p>
        </p:txBody>
      </p:sp>
      <p:cxnSp>
        <p:nvCxnSpPr>
          <p:cNvPr id="9" name="Straight Connector 8"/>
          <p:cNvCxnSpPr/>
          <p:nvPr/>
        </p:nvCxnSpPr>
        <p:spPr>
          <a:xfrm>
            <a:off x="178594" y="6388896"/>
            <a:ext cx="2173088" cy="0"/>
          </a:xfrm>
          <a:prstGeom prst="line">
            <a:avLst/>
          </a:prstGeom>
          <a:ln w="6350" cap="rnd">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8594" y="1082823"/>
            <a:ext cx="8782050" cy="0"/>
          </a:xfrm>
          <a:prstGeom prst="line">
            <a:avLst/>
          </a:prstGeom>
          <a:ln w="12700" cap="rnd">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178594" y="6388896"/>
            <a:ext cx="2660299" cy="0"/>
          </a:xfrm>
          <a:prstGeom prst="line">
            <a:avLst/>
          </a:prstGeom>
          <a:ln w="6350" cap="rnd">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178594" y="1082823"/>
            <a:ext cx="8782050" cy="0"/>
          </a:xfrm>
          <a:prstGeom prst="line">
            <a:avLst/>
          </a:prstGeom>
          <a:ln w="12700" cap="rnd">
            <a:solidFill>
              <a:schemeClr val="bg2"/>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8239126" y="360110"/>
            <a:ext cx="505664" cy="434341"/>
          </a:xfrm>
          <a:prstGeom prst="rect">
            <a:avLst/>
          </a:prstGeom>
        </p:spPr>
      </p:pic>
    </p:spTree>
    <p:extLst>
      <p:ext uri="{BB962C8B-B14F-4D97-AF65-F5344CB8AC3E}">
        <p14:creationId xmlns:p14="http://schemas.microsoft.com/office/powerpoint/2010/main" val="585268299"/>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 id="2147483985" r:id="rId13"/>
    <p:sldLayoutId id="2147483986" r:id="rId14"/>
    <p:sldLayoutId id="2147483987" r:id="rId15"/>
    <p:sldLayoutId id="2147483988" r:id="rId16"/>
  </p:sldLayoutIdLst>
  <p:hf hdr="0" dt="0"/>
  <p:txStyles>
    <p:titleStyle>
      <a:lvl1pPr algn="l" defTabSz="914400" rtl="0" eaLnBrk="1" latinLnBrk="0" hangingPunct="1">
        <a:spcBef>
          <a:spcPct val="0"/>
        </a:spcBef>
        <a:buNone/>
        <a:defRPr sz="2200" b="1" kern="1200">
          <a:solidFill>
            <a:schemeClr val="bg2"/>
          </a:solidFill>
          <a:latin typeface="+mj-lt"/>
          <a:ea typeface="+mj-ea"/>
          <a:cs typeface="+mj-cs"/>
        </a:defRPr>
      </a:lvl1pPr>
    </p:titleStyle>
    <p:bodyStyle>
      <a:lvl1pPr marL="179388" indent="-179388" algn="l" defTabSz="914400" rtl="0" eaLnBrk="1" latinLnBrk="0" hangingPunct="1">
        <a:spcBef>
          <a:spcPts val="1200"/>
        </a:spcBef>
        <a:buClr>
          <a:schemeClr val="bg2"/>
        </a:buClr>
        <a:buFont typeface="Arial" pitchFamily="34" charset="0"/>
        <a:buChar char="•"/>
        <a:defRPr sz="1600" kern="1200">
          <a:solidFill>
            <a:schemeClr val="tx1"/>
          </a:solidFill>
          <a:latin typeface="+mn-lt"/>
          <a:ea typeface="+mn-ea"/>
          <a:cs typeface="+mn-cs"/>
        </a:defRPr>
      </a:lvl1pPr>
      <a:lvl2pPr marL="538163" indent="-179388" algn="l" defTabSz="914400" rtl="0" eaLnBrk="1" latinLnBrk="0" hangingPunct="1">
        <a:spcBef>
          <a:spcPts val="600"/>
        </a:spcBef>
        <a:buFont typeface="Arial" pitchFamily="34" charset="0"/>
        <a:buChar char="–"/>
        <a:defRPr sz="1200" kern="1200">
          <a:solidFill>
            <a:schemeClr val="tx1"/>
          </a:solidFill>
          <a:latin typeface="+mn-lt"/>
          <a:ea typeface="+mn-ea"/>
          <a:cs typeface="+mn-cs"/>
        </a:defRPr>
      </a:lvl2pPr>
      <a:lvl3pPr marL="850900" indent="-133350" algn="l" defTabSz="914400" rtl="0" eaLnBrk="1" latinLnBrk="0" hangingPunct="1">
        <a:spcBef>
          <a:spcPts val="300"/>
        </a:spcBef>
        <a:buFont typeface="Arial" pitchFamily="34" charset="0"/>
        <a:buChar char="•"/>
        <a:defRPr sz="1200" kern="1200">
          <a:solidFill>
            <a:schemeClr val="tx1"/>
          </a:solidFill>
          <a:latin typeface="+mn-lt"/>
          <a:ea typeface="+mn-ea"/>
          <a:cs typeface="+mn-cs"/>
        </a:defRPr>
      </a:lvl3pPr>
      <a:lvl4pPr marL="1236663" indent="-160338" algn="l" defTabSz="914400" rtl="0" eaLnBrk="1" latinLnBrk="0" hangingPunct="1">
        <a:spcBef>
          <a:spcPts val="300"/>
        </a:spcBef>
        <a:buFont typeface="Arial" pitchFamily="34" charset="0"/>
        <a:buChar char="–"/>
        <a:defRPr sz="1200" kern="1200">
          <a:solidFill>
            <a:schemeClr val="tx1"/>
          </a:solidFill>
          <a:latin typeface="+mn-lt"/>
          <a:ea typeface="+mn-ea"/>
          <a:cs typeface="+mn-cs"/>
        </a:defRPr>
      </a:lvl4pPr>
      <a:lvl5pPr marL="1587500" indent="-152400" algn="l" defTabSz="914400" rtl="0" eaLnBrk="1" latinLnBrk="0" hangingPunct="1">
        <a:spcBef>
          <a:spcPts val="300"/>
        </a:spcBef>
        <a:buFont typeface="Arial"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9.xml"/><Relationship Id="rId1" Type="http://schemas.openxmlformats.org/officeDocument/2006/relationships/video" Target="file:///C:\Users\Admin\Desktop\GSK_Story_2016_SD.mp4" TargetMode="Externa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6.xml"/><Relationship Id="rId5" Type="http://schemas.openxmlformats.org/officeDocument/2006/relationships/image" Target="../media/image25.png"/><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9.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6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6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656" y="4102801"/>
            <a:ext cx="4710198" cy="792130"/>
          </a:xfrm>
        </p:spPr>
        <p:txBody>
          <a:bodyPr/>
          <a:lstStyle/>
          <a:p>
            <a:r>
              <a:rPr lang="en-GB" sz="2800" dirty="0" smtClean="0"/>
              <a:t>Pharmacovigilance at GSK</a:t>
            </a:r>
            <a:endParaRPr lang="en-GB" sz="2800" dirty="0"/>
          </a:p>
        </p:txBody>
      </p:sp>
      <p:sp>
        <p:nvSpPr>
          <p:cNvPr id="3" name="Title 1"/>
          <p:cNvSpPr txBox="1">
            <a:spLocks/>
          </p:cNvSpPr>
          <p:nvPr/>
        </p:nvSpPr>
        <p:spPr>
          <a:xfrm>
            <a:off x="157298" y="4782421"/>
            <a:ext cx="4917209" cy="967589"/>
          </a:xfrm>
          <a:prstGeom prst="rect">
            <a:avLst/>
          </a:prstGeom>
        </p:spPr>
        <p:txBody>
          <a:bodyPr vert="horz" wrap="square" lIns="0" tIns="0" rIns="0" bIns="0" rtlCol="0" anchor="t" anchorCtr="0">
            <a:noAutofit/>
          </a:bodyPr>
          <a:lstStyle/>
          <a:p>
            <a:pPr marL="0" marR="0" lvl="0" indent="0" algn="l" defTabSz="914400" rtl="0" eaLnBrk="1" fontAlgn="auto" latinLnBrk="0" hangingPunct="1">
              <a:lnSpc>
                <a:spcPct val="95000"/>
              </a:lnSpc>
              <a:spcBef>
                <a:spcPct val="0"/>
              </a:spcBef>
              <a:spcAft>
                <a:spcPts val="0"/>
              </a:spcAft>
              <a:buClrTx/>
              <a:buSzTx/>
              <a:buFontTx/>
              <a:buNone/>
              <a:tabLst/>
              <a:defRPr/>
            </a:pPr>
            <a:r>
              <a:rPr kumimoji="0" lang="en-GB" sz="1600" b="1" i="0" u="none" strike="noStrike" kern="1200" cap="none" spc="0" normalizeH="0" baseline="0" noProof="0" dirty="0" smtClean="0">
                <a:ln>
                  <a:noFill/>
                </a:ln>
                <a:solidFill>
                  <a:schemeClr val="bg1"/>
                </a:solidFill>
                <a:effectLst/>
                <a:uLnTx/>
                <a:uFillTx/>
                <a:latin typeface="+mj-lt"/>
                <a:ea typeface="+mj-ea"/>
                <a:cs typeface="+mj-cs"/>
              </a:rPr>
              <a:t>Presented by:</a:t>
            </a:r>
          </a:p>
          <a:p>
            <a:pPr marL="0" marR="0" lvl="0" indent="0" algn="l" defTabSz="914400" rtl="0" eaLnBrk="1" fontAlgn="auto" latinLnBrk="0" hangingPunct="1">
              <a:lnSpc>
                <a:spcPct val="95000"/>
              </a:lnSpc>
              <a:spcBef>
                <a:spcPct val="0"/>
              </a:spcBef>
              <a:spcAft>
                <a:spcPts val="0"/>
              </a:spcAft>
              <a:buClrTx/>
              <a:buSzTx/>
              <a:buFontTx/>
              <a:buNone/>
              <a:tabLst/>
              <a:defRPr/>
            </a:pPr>
            <a:r>
              <a:rPr kumimoji="0" lang="en-GB" sz="1600" b="1" i="0" u="none" strike="noStrike" kern="1200" cap="none" spc="0" normalizeH="0" baseline="0" noProof="0" dirty="0" smtClean="0">
                <a:ln>
                  <a:noFill/>
                </a:ln>
                <a:solidFill>
                  <a:schemeClr val="bg1"/>
                </a:solidFill>
                <a:effectLst/>
                <a:uLnTx/>
                <a:uFillTx/>
                <a:latin typeface="+mj-lt"/>
                <a:ea typeface="+mj-ea"/>
                <a:cs typeface="+mj-cs"/>
              </a:rPr>
              <a:t> Dr. Robert</a:t>
            </a:r>
            <a:r>
              <a:rPr kumimoji="0" lang="en-GB" sz="1600" b="1" i="0" u="none" strike="noStrike" kern="1200" cap="none" spc="0" normalizeH="0" noProof="0" dirty="0" smtClean="0">
                <a:ln>
                  <a:noFill/>
                </a:ln>
                <a:solidFill>
                  <a:schemeClr val="bg1"/>
                </a:solidFill>
                <a:effectLst/>
                <a:uLnTx/>
                <a:uFillTx/>
                <a:latin typeface="+mj-lt"/>
                <a:ea typeface="+mj-ea"/>
                <a:cs typeface="+mj-cs"/>
              </a:rPr>
              <a:t> Miano</a:t>
            </a:r>
          </a:p>
          <a:p>
            <a:pPr marL="0" marR="0" lvl="0" indent="0" algn="l" defTabSz="914400" rtl="0" eaLnBrk="1" fontAlgn="auto" latinLnBrk="0" hangingPunct="1">
              <a:lnSpc>
                <a:spcPct val="95000"/>
              </a:lnSpc>
              <a:spcBef>
                <a:spcPct val="0"/>
              </a:spcBef>
              <a:spcAft>
                <a:spcPts val="0"/>
              </a:spcAft>
              <a:buClrTx/>
              <a:buSzTx/>
              <a:buFontTx/>
              <a:buNone/>
              <a:tabLst/>
              <a:defRPr/>
            </a:pPr>
            <a:r>
              <a:rPr lang="en-GB" sz="1600" b="1" baseline="0" dirty="0" smtClean="0">
                <a:solidFill>
                  <a:schemeClr val="bg1"/>
                </a:solidFill>
                <a:latin typeface="+mj-lt"/>
                <a:ea typeface="+mj-ea"/>
                <a:cs typeface="+mj-cs"/>
              </a:rPr>
              <a:t>Medical</a:t>
            </a:r>
            <a:r>
              <a:rPr lang="en-GB" sz="1600" b="1" dirty="0" smtClean="0">
                <a:solidFill>
                  <a:schemeClr val="bg1"/>
                </a:solidFill>
                <a:latin typeface="+mj-lt"/>
                <a:ea typeface="+mj-ea"/>
                <a:cs typeface="+mj-cs"/>
              </a:rPr>
              <a:t> Affairs Executive and Named Safety Contact, Kenya and East Africa</a:t>
            </a:r>
            <a:endParaRPr kumimoji="0" lang="en-GB" sz="1600" b="1" i="0" u="none" strike="noStrike" kern="1200" cap="none" spc="0" normalizeH="0" baseline="0" noProof="0" dirty="0">
              <a:ln>
                <a:noFill/>
              </a:ln>
              <a:solidFill>
                <a:schemeClr val="bg1"/>
              </a:solidFill>
              <a:effectLst/>
              <a:uLnTx/>
              <a:uFillTx/>
              <a:latin typeface="+mj-lt"/>
              <a:ea typeface="+mj-ea"/>
              <a:cs typeface="+mj-cs"/>
            </a:endParaRPr>
          </a:p>
        </p:txBody>
      </p:sp>
    </p:spTree>
    <p:extLst>
      <p:ext uri="{BB962C8B-B14F-4D97-AF65-F5344CB8AC3E}">
        <p14:creationId xmlns:p14="http://schemas.microsoft.com/office/powerpoint/2010/main" val="14899284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536" y="188640"/>
            <a:ext cx="7577139" cy="757926"/>
          </a:xfrm>
        </p:spPr>
        <p:txBody>
          <a:bodyPr>
            <a:noAutofit/>
          </a:bodyPr>
          <a:lstStyle/>
          <a:p>
            <a:pPr algn="ctr"/>
            <a:r>
              <a:rPr lang="en-US" sz="2800" b="0" cap="small" dirty="0">
                <a:solidFill>
                  <a:srgbClr val="FE8637">
                    <a:lumMod val="75000"/>
                  </a:srgbClr>
                </a:solidFill>
                <a:latin typeface="Century Schoolbook"/>
              </a:rPr>
              <a:t>Enhanced PV Sentinel Surveillance </a:t>
            </a:r>
            <a:br>
              <a:rPr lang="en-US" sz="2800" b="0" cap="small" dirty="0">
                <a:solidFill>
                  <a:srgbClr val="FE8637">
                    <a:lumMod val="75000"/>
                  </a:srgbClr>
                </a:solidFill>
                <a:latin typeface="Century Schoolbook"/>
              </a:rPr>
            </a:br>
            <a:r>
              <a:rPr lang="en-US" sz="2800" b="0" cap="small" dirty="0">
                <a:solidFill>
                  <a:srgbClr val="FE8637">
                    <a:lumMod val="75000"/>
                  </a:srgbClr>
                </a:solidFill>
                <a:latin typeface="Century Schoolbook"/>
              </a:rPr>
              <a:t>Capacity Building Pilot Project </a:t>
            </a:r>
          </a:p>
        </p:txBody>
      </p:sp>
      <p:sp>
        <p:nvSpPr>
          <p:cNvPr id="3" name="Content Placeholder 2"/>
          <p:cNvSpPr>
            <a:spLocks noGrp="1"/>
          </p:cNvSpPr>
          <p:nvPr>
            <p:ph idx="1"/>
          </p:nvPr>
        </p:nvSpPr>
        <p:spPr>
          <a:xfrm>
            <a:off x="457200" y="1052736"/>
            <a:ext cx="8219256" cy="5616624"/>
          </a:xfrm>
        </p:spPr>
        <p:txBody>
          <a:bodyPr>
            <a:normAutofit/>
          </a:bodyPr>
          <a:lstStyle/>
          <a:p>
            <a:pPr marL="274320" lvl="0" indent="-274320">
              <a:spcBef>
                <a:spcPts val="600"/>
              </a:spcBef>
              <a:spcAft>
                <a:spcPts val="0"/>
              </a:spcAft>
              <a:buClr>
                <a:srgbClr val="FE8637"/>
              </a:buClr>
              <a:buSzPct val="70000"/>
              <a:buFont typeface="Wingdings"/>
              <a:buChar char=""/>
            </a:pPr>
            <a:r>
              <a:rPr lang="en-US" sz="2000" b="1" dirty="0">
                <a:solidFill>
                  <a:srgbClr val="33CC33"/>
                </a:solidFill>
                <a:latin typeface="Century Schoolbook" panose="02040604050505020304" pitchFamily="18" charset="0"/>
                <a:ea typeface="Times New Roman" panose="02020603050405020304" pitchFamily="18" charset="0"/>
              </a:rPr>
              <a:t>Enhanced SENTINEL site surveillance  </a:t>
            </a:r>
            <a:endParaRPr lang="en-US" sz="2000" b="1" dirty="0">
              <a:solidFill>
                <a:srgbClr val="33CC33"/>
              </a:solidFill>
              <a:latin typeface="Century Schoolbook" panose="02040604050505020304" pitchFamily="18" charset="0"/>
            </a:endParaRPr>
          </a:p>
          <a:p>
            <a:pPr marL="640080" lvl="1" indent="-274320">
              <a:spcBef>
                <a:spcPct val="20000"/>
              </a:spcBef>
              <a:spcAft>
                <a:spcPts val="0"/>
              </a:spcAft>
              <a:buClr>
                <a:srgbClr val="FE8637"/>
              </a:buClr>
              <a:buSzPct val="80000"/>
              <a:buFont typeface="Wingdings 2"/>
              <a:buChar char=""/>
            </a:pPr>
            <a:r>
              <a:rPr lang="en-US" sz="2000" dirty="0">
                <a:solidFill>
                  <a:srgbClr val="000000"/>
                </a:solidFill>
                <a:latin typeface="Century Schoolbook" panose="02040604050505020304" pitchFamily="18" charset="0"/>
                <a:ea typeface="Times New Roman" panose="02020603050405020304" pitchFamily="18" charset="0"/>
              </a:rPr>
              <a:t>Enhance spontaneous reporting </a:t>
            </a:r>
          </a:p>
          <a:p>
            <a:pPr marL="1165860" lvl="2" indent="-342900">
              <a:spcBef>
                <a:spcPct val="20000"/>
              </a:spcBef>
              <a:spcAft>
                <a:spcPts val="0"/>
              </a:spcAft>
              <a:buClr>
                <a:srgbClr val="FE8637"/>
              </a:buClr>
              <a:buSzPct val="80000"/>
              <a:buFont typeface="Wingdings" panose="05000000000000000000" pitchFamily="2" charset="2"/>
              <a:buChar char="§"/>
            </a:pPr>
            <a:r>
              <a:rPr lang="en-US" sz="2000" dirty="0">
                <a:solidFill>
                  <a:srgbClr val="000000"/>
                </a:solidFill>
                <a:latin typeface="Century Schoolbook" panose="02040604050505020304" pitchFamily="18" charset="0"/>
                <a:ea typeface="Times New Roman" panose="02020603050405020304" pitchFamily="18" charset="0"/>
              </a:rPr>
              <a:t>Dedicated site nurse in 1 health care facility</a:t>
            </a:r>
            <a:r>
              <a:rPr lang="en-US" sz="2000" dirty="0" smtClean="0">
                <a:solidFill>
                  <a:srgbClr val="000000"/>
                </a:solidFill>
                <a:latin typeface="Century Schoolbook" panose="02040604050505020304" pitchFamily="18" charset="0"/>
                <a:ea typeface="Times New Roman" panose="02020603050405020304" pitchFamily="18" charset="0"/>
              </a:rPr>
              <a:t>.</a:t>
            </a:r>
          </a:p>
          <a:p>
            <a:pPr marL="1165860" lvl="2" indent="-342900">
              <a:spcBef>
                <a:spcPct val="20000"/>
              </a:spcBef>
              <a:spcAft>
                <a:spcPts val="0"/>
              </a:spcAft>
              <a:buClr>
                <a:srgbClr val="FE8637"/>
              </a:buClr>
              <a:buSzPct val="80000"/>
              <a:buFont typeface="Wingdings" panose="05000000000000000000" pitchFamily="2" charset="2"/>
              <a:buChar char="§"/>
            </a:pPr>
            <a:r>
              <a:rPr lang="en-US" sz="2000" dirty="0" smtClean="0">
                <a:solidFill>
                  <a:srgbClr val="000000"/>
                </a:solidFill>
                <a:latin typeface="Century Schoolbook" panose="02040604050505020304" pitchFamily="18" charset="0"/>
                <a:ea typeface="Times New Roman" panose="02020603050405020304" pitchFamily="18" charset="0"/>
              </a:rPr>
              <a:t>Improve AEFI/ADR detection and reporting</a:t>
            </a:r>
            <a:endParaRPr lang="en-US" sz="2000" dirty="0">
              <a:solidFill>
                <a:srgbClr val="000000"/>
              </a:solidFill>
              <a:latin typeface="Century Schoolbook" panose="02040604050505020304" pitchFamily="18" charset="0"/>
              <a:ea typeface="Times New Roman" panose="02020603050405020304" pitchFamily="18" charset="0"/>
            </a:endParaRPr>
          </a:p>
          <a:p>
            <a:pPr marL="640080" lvl="1" indent="-274320">
              <a:spcBef>
                <a:spcPct val="20000"/>
              </a:spcBef>
              <a:spcAft>
                <a:spcPts val="0"/>
              </a:spcAft>
              <a:buClr>
                <a:srgbClr val="FE8637"/>
              </a:buClr>
              <a:buSzPct val="80000"/>
              <a:buFont typeface="Wingdings 2"/>
              <a:buChar char=""/>
            </a:pPr>
            <a:r>
              <a:rPr lang="en-US" sz="2000" dirty="0">
                <a:solidFill>
                  <a:srgbClr val="000000"/>
                </a:solidFill>
                <a:latin typeface="Century Schoolbook" panose="02040604050505020304" pitchFamily="18" charset="0"/>
                <a:ea typeface="Times New Roman" panose="02020603050405020304" pitchFamily="18" charset="0"/>
              </a:rPr>
              <a:t>PV trainings and mentoring of HCWs</a:t>
            </a:r>
          </a:p>
          <a:p>
            <a:pPr marL="640080" lvl="1" indent="-274320">
              <a:spcBef>
                <a:spcPct val="20000"/>
              </a:spcBef>
              <a:spcAft>
                <a:spcPts val="0"/>
              </a:spcAft>
              <a:buClr>
                <a:srgbClr val="FE8637"/>
              </a:buClr>
              <a:buSzPct val="80000"/>
              <a:buFont typeface="Wingdings 2"/>
              <a:buChar char=""/>
            </a:pPr>
            <a:r>
              <a:rPr lang="en-US" sz="2000" dirty="0" smtClean="0">
                <a:solidFill>
                  <a:srgbClr val="000000"/>
                </a:solidFill>
                <a:latin typeface="Century Schoolbook" panose="02040604050505020304" pitchFamily="18" charset="0"/>
                <a:ea typeface="Times New Roman" panose="02020603050405020304" pitchFamily="18" charset="0"/>
              </a:rPr>
              <a:t>Feasibility </a:t>
            </a:r>
            <a:r>
              <a:rPr lang="en-US" sz="2000" dirty="0">
                <a:solidFill>
                  <a:srgbClr val="000000"/>
                </a:solidFill>
                <a:latin typeface="Century Schoolbook" panose="02040604050505020304" pitchFamily="18" charset="0"/>
                <a:ea typeface="Times New Roman" panose="02020603050405020304" pitchFamily="18" charset="0"/>
              </a:rPr>
              <a:t>of Electronic transmission of AEs</a:t>
            </a:r>
          </a:p>
          <a:p>
            <a:pPr marL="640080" lvl="1" indent="-274320">
              <a:spcBef>
                <a:spcPct val="20000"/>
              </a:spcBef>
              <a:spcAft>
                <a:spcPts val="0"/>
              </a:spcAft>
              <a:buClr>
                <a:srgbClr val="FE8637"/>
              </a:buClr>
              <a:buSzPct val="80000"/>
              <a:buFont typeface="Wingdings 2"/>
              <a:buChar char=""/>
            </a:pPr>
            <a:r>
              <a:rPr lang="en-US" sz="2000" dirty="0">
                <a:solidFill>
                  <a:srgbClr val="000000"/>
                </a:solidFill>
                <a:latin typeface="Century Schoolbook" panose="02040604050505020304" pitchFamily="18" charset="0"/>
                <a:ea typeface="Times New Roman" panose="02020603050405020304" pitchFamily="18" charset="0"/>
              </a:rPr>
              <a:t>Routine Communication</a:t>
            </a:r>
          </a:p>
          <a:p>
            <a:pPr marL="640080" lvl="1" indent="-274320">
              <a:spcBef>
                <a:spcPct val="20000"/>
              </a:spcBef>
              <a:spcAft>
                <a:spcPts val="0"/>
              </a:spcAft>
              <a:buClr>
                <a:srgbClr val="FE8637"/>
              </a:buClr>
              <a:buSzPct val="80000"/>
              <a:buFont typeface="Wingdings 2"/>
              <a:buChar char=""/>
            </a:pPr>
            <a:r>
              <a:rPr lang="en-US" sz="2000" dirty="0">
                <a:solidFill>
                  <a:srgbClr val="000000"/>
                </a:solidFill>
                <a:latin typeface="Century Schoolbook" panose="02040604050505020304" pitchFamily="18" charset="0"/>
                <a:ea typeface="Times New Roman" panose="02020603050405020304" pitchFamily="18" charset="0"/>
              </a:rPr>
              <a:t>Performance evaluation</a:t>
            </a:r>
          </a:p>
          <a:p>
            <a:pPr marL="640080" lvl="1" indent="-274320">
              <a:spcBef>
                <a:spcPct val="20000"/>
              </a:spcBef>
              <a:spcAft>
                <a:spcPts val="0"/>
              </a:spcAft>
              <a:buClr>
                <a:srgbClr val="FE8637"/>
              </a:buClr>
              <a:buSzPct val="80000"/>
              <a:buFont typeface="Wingdings 2"/>
              <a:buChar char=""/>
            </a:pPr>
            <a:r>
              <a:rPr lang="en-US" sz="2000" dirty="0">
                <a:solidFill>
                  <a:srgbClr val="000000"/>
                </a:solidFill>
                <a:latin typeface="Century Schoolbook" panose="02040604050505020304" pitchFamily="18" charset="0"/>
                <a:ea typeface="Times New Roman" panose="02020603050405020304" pitchFamily="18" charset="0"/>
              </a:rPr>
              <a:t>Pilot project: </a:t>
            </a:r>
            <a:r>
              <a:rPr lang="en-US" sz="2000" dirty="0" smtClean="0">
                <a:solidFill>
                  <a:srgbClr val="000000"/>
                </a:solidFill>
                <a:latin typeface="Century Schoolbook" panose="02040604050505020304" pitchFamily="18" charset="0"/>
                <a:ea typeface="Times New Roman" panose="02020603050405020304" pitchFamily="18" charset="0"/>
              </a:rPr>
              <a:t>I year  </a:t>
            </a:r>
            <a:r>
              <a:rPr lang="en-US" sz="2000" dirty="0">
                <a:solidFill>
                  <a:srgbClr val="000000"/>
                </a:solidFill>
                <a:latin typeface="Century Schoolbook" panose="02040604050505020304" pitchFamily="18" charset="0"/>
                <a:ea typeface="Times New Roman" panose="02020603050405020304" pitchFamily="18" charset="0"/>
              </a:rPr>
              <a:t>+ </a:t>
            </a:r>
            <a:r>
              <a:rPr lang="en-US" sz="2000" dirty="0" smtClean="0">
                <a:solidFill>
                  <a:srgbClr val="000000"/>
                </a:solidFill>
                <a:latin typeface="Century Schoolbook" panose="02040604050505020304" pitchFamily="18" charset="0"/>
                <a:ea typeface="Times New Roman" panose="02020603050405020304" pitchFamily="18" charset="0"/>
              </a:rPr>
              <a:t>6 months </a:t>
            </a:r>
            <a:r>
              <a:rPr lang="fr-BE" sz="2000" dirty="0" smtClean="0">
                <a:solidFill>
                  <a:srgbClr val="000000"/>
                </a:solidFill>
                <a:latin typeface="Century Schoolbook" panose="02040604050505020304" pitchFamily="18" charset="0"/>
                <a:ea typeface="Times New Roman" panose="02020603050405020304" pitchFamily="18" charset="0"/>
              </a:rPr>
              <a:t>extension</a:t>
            </a:r>
            <a:endParaRPr lang="fr-BE" sz="2000" i="1" dirty="0">
              <a:solidFill>
                <a:srgbClr val="9A8B7D">
                  <a:lumMod val="50000"/>
                </a:srgbClr>
              </a:solidFill>
              <a:latin typeface="Century Schoolbook"/>
              <a:ea typeface="Times New Roman" panose="02020603050405020304"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6FA9684C-B343-4C7C-8ACA-423BCE35ADD2}" type="slidenum">
              <a:rPr lang="fr-CH" smtClean="0"/>
              <a:pPr/>
              <a:t>10</a:t>
            </a:fld>
            <a:endParaRPr lang="fr-CH"/>
          </a:p>
        </p:txBody>
      </p:sp>
    </p:spTree>
    <p:extLst>
      <p:ext uri="{BB962C8B-B14F-4D97-AF65-F5344CB8AC3E}">
        <p14:creationId xmlns:p14="http://schemas.microsoft.com/office/powerpoint/2010/main" val="15346208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536" y="260648"/>
            <a:ext cx="7577139" cy="757926"/>
          </a:xfrm>
        </p:spPr>
        <p:txBody>
          <a:bodyPr>
            <a:noAutofit/>
          </a:bodyPr>
          <a:lstStyle/>
          <a:p>
            <a:r>
              <a:rPr lang="en-US" sz="2800" b="0" cap="small" dirty="0">
                <a:solidFill>
                  <a:srgbClr val="FE8637">
                    <a:lumMod val="75000"/>
                  </a:srgbClr>
                </a:solidFill>
                <a:latin typeface="Century Schoolbook"/>
              </a:rPr>
              <a:t>Enhanced PV Sentinel Surveillance </a:t>
            </a:r>
            <a:br>
              <a:rPr lang="en-US" sz="2800" b="0" cap="small" dirty="0">
                <a:solidFill>
                  <a:srgbClr val="FE8637">
                    <a:lumMod val="75000"/>
                  </a:srgbClr>
                </a:solidFill>
                <a:latin typeface="Century Schoolbook"/>
              </a:rPr>
            </a:br>
            <a:r>
              <a:rPr lang="en-US" sz="2800" b="0" cap="small" dirty="0">
                <a:solidFill>
                  <a:srgbClr val="FE8637">
                    <a:lumMod val="75000"/>
                  </a:srgbClr>
                </a:solidFill>
                <a:latin typeface="Century Schoolbook"/>
              </a:rPr>
              <a:t>Capacity Building Pilot Project </a:t>
            </a:r>
          </a:p>
        </p:txBody>
      </p:sp>
      <p:sp>
        <p:nvSpPr>
          <p:cNvPr id="3" name="Content Placeholder 2"/>
          <p:cNvSpPr>
            <a:spLocks noGrp="1"/>
          </p:cNvSpPr>
          <p:nvPr>
            <p:ph idx="1"/>
          </p:nvPr>
        </p:nvSpPr>
        <p:spPr>
          <a:xfrm>
            <a:off x="365124" y="1188927"/>
            <a:ext cx="8414246" cy="5264409"/>
          </a:xfrm>
        </p:spPr>
        <p:txBody>
          <a:bodyPr>
            <a:normAutofit/>
          </a:bodyPr>
          <a:lstStyle/>
          <a:p>
            <a:pPr marL="274320" lvl="0" indent="-274320">
              <a:spcBef>
                <a:spcPts val="600"/>
              </a:spcBef>
              <a:spcAft>
                <a:spcPts val="0"/>
              </a:spcAft>
              <a:buClr>
                <a:srgbClr val="FE8637"/>
              </a:buClr>
              <a:buSzPct val="70000"/>
              <a:buFont typeface="Wingdings"/>
              <a:buChar char=""/>
            </a:pPr>
            <a:r>
              <a:rPr lang="en-US" sz="2000" b="1" dirty="0">
                <a:solidFill>
                  <a:srgbClr val="33CC33"/>
                </a:solidFill>
                <a:latin typeface="Century Schoolbook" panose="02040604050505020304" pitchFamily="18" charset="0"/>
                <a:ea typeface="Times New Roman" panose="02020603050405020304" pitchFamily="18" charset="0"/>
              </a:rPr>
              <a:t>Collaboration Proposal</a:t>
            </a:r>
            <a:endParaRPr lang="en-US" sz="2000" b="1" dirty="0">
              <a:solidFill>
                <a:srgbClr val="33CC33"/>
              </a:solidFill>
              <a:latin typeface="Century Schoolbook" panose="02040604050505020304" pitchFamily="18" charset="0"/>
            </a:endParaRPr>
          </a:p>
          <a:p>
            <a:pPr marL="640080" lvl="1" indent="-274320">
              <a:spcBef>
                <a:spcPct val="20000"/>
              </a:spcBef>
              <a:spcAft>
                <a:spcPts val="0"/>
              </a:spcAft>
              <a:buClr>
                <a:srgbClr val="FE8637"/>
              </a:buClr>
              <a:buSzPct val="80000"/>
              <a:buFont typeface="Wingdings 2"/>
              <a:buChar char=""/>
            </a:pPr>
            <a:r>
              <a:rPr lang="en-US" sz="2000" dirty="0">
                <a:solidFill>
                  <a:srgbClr val="000000"/>
                </a:solidFill>
                <a:latin typeface="Century Schoolbook" panose="02040604050505020304" pitchFamily="18" charset="0"/>
                <a:ea typeface="Times New Roman" panose="02020603050405020304" pitchFamily="18" charset="0"/>
              </a:rPr>
              <a:t>MOH led initiative</a:t>
            </a:r>
          </a:p>
          <a:p>
            <a:pPr marL="1165860" lvl="2" indent="-342900">
              <a:spcBef>
                <a:spcPct val="20000"/>
              </a:spcBef>
              <a:spcAft>
                <a:spcPts val="0"/>
              </a:spcAft>
              <a:buClr>
                <a:srgbClr val="FE8637"/>
              </a:buClr>
              <a:buSzPct val="80000"/>
              <a:buFont typeface="Wingdings" panose="05000000000000000000" pitchFamily="2" charset="2"/>
              <a:buChar char="§"/>
            </a:pPr>
            <a:r>
              <a:rPr lang="en-US" sz="2000" dirty="0">
                <a:solidFill>
                  <a:srgbClr val="000000"/>
                </a:solidFill>
                <a:latin typeface="Century Schoolbook" panose="02040604050505020304" pitchFamily="18" charset="0"/>
                <a:ea typeface="Times New Roman" panose="02020603050405020304" pitchFamily="18" charset="0"/>
              </a:rPr>
              <a:t>National vaccine technical stakeholders</a:t>
            </a:r>
          </a:p>
          <a:p>
            <a:pPr marL="1165860" lvl="2" indent="-342900">
              <a:spcBef>
                <a:spcPct val="20000"/>
              </a:spcBef>
              <a:spcAft>
                <a:spcPts val="0"/>
              </a:spcAft>
              <a:buClr>
                <a:srgbClr val="FE8637"/>
              </a:buClr>
              <a:buSzPct val="80000"/>
              <a:buFont typeface="Wingdings" panose="05000000000000000000" pitchFamily="2" charset="2"/>
              <a:buChar char="§"/>
            </a:pPr>
            <a:r>
              <a:rPr lang="en-US" sz="2000" dirty="0">
                <a:solidFill>
                  <a:srgbClr val="000000"/>
                </a:solidFill>
                <a:latin typeface="Century Schoolbook" panose="02040604050505020304" pitchFamily="18" charset="0"/>
                <a:ea typeface="Times New Roman" panose="02020603050405020304" pitchFamily="18" charset="0"/>
              </a:rPr>
              <a:t>Country ownership</a:t>
            </a:r>
          </a:p>
          <a:p>
            <a:pPr marL="1165860" lvl="2" indent="-342900">
              <a:spcBef>
                <a:spcPct val="20000"/>
              </a:spcBef>
              <a:spcAft>
                <a:spcPts val="0"/>
              </a:spcAft>
              <a:buClr>
                <a:srgbClr val="FE8637"/>
              </a:buClr>
              <a:buSzPct val="80000"/>
              <a:buFont typeface="Wingdings" panose="05000000000000000000" pitchFamily="2" charset="2"/>
              <a:buChar char="§"/>
            </a:pPr>
            <a:r>
              <a:rPr lang="en-US" sz="2000" dirty="0">
                <a:solidFill>
                  <a:srgbClr val="000000"/>
                </a:solidFill>
                <a:latin typeface="Century Schoolbook" panose="02040604050505020304" pitchFamily="18" charset="0"/>
                <a:ea typeface="Times New Roman" panose="02020603050405020304" pitchFamily="18" charset="0"/>
              </a:rPr>
              <a:t>Long term sustainability</a:t>
            </a:r>
          </a:p>
          <a:p>
            <a:pPr marL="640080" lvl="1" indent="-274320">
              <a:spcBef>
                <a:spcPct val="20000"/>
              </a:spcBef>
              <a:spcAft>
                <a:spcPts val="0"/>
              </a:spcAft>
              <a:buClr>
                <a:srgbClr val="FE8637"/>
              </a:buClr>
              <a:buSzPct val="80000"/>
              <a:buFont typeface="Wingdings 2"/>
              <a:buChar char=""/>
            </a:pPr>
            <a:r>
              <a:rPr lang="en-US" sz="2000" dirty="0">
                <a:solidFill>
                  <a:srgbClr val="000000"/>
                </a:solidFill>
                <a:latin typeface="Century Schoolbook" panose="02040604050505020304" pitchFamily="18" charset="0"/>
                <a:ea typeface="Times New Roman" panose="02020603050405020304" pitchFamily="18" charset="0"/>
              </a:rPr>
              <a:t>Technical support from GSK and PATH.</a:t>
            </a:r>
          </a:p>
          <a:p>
            <a:pPr marL="1165860" lvl="2" indent="-342900">
              <a:spcBef>
                <a:spcPct val="20000"/>
              </a:spcBef>
              <a:spcAft>
                <a:spcPts val="0"/>
              </a:spcAft>
              <a:buClr>
                <a:srgbClr val="FE8637"/>
              </a:buClr>
              <a:buSzPct val="80000"/>
              <a:buFont typeface="Wingdings" panose="05000000000000000000" pitchFamily="2" charset="2"/>
              <a:buChar char="§"/>
            </a:pPr>
            <a:r>
              <a:rPr lang="en-US" sz="2000" dirty="0">
                <a:solidFill>
                  <a:srgbClr val="000000"/>
                </a:solidFill>
                <a:latin typeface="Century Schoolbook" panose="02040604050505020304" pitchFamily="18" charset="0"/>
                <a:ea typeface="Times New Roman" panose="02020603050405020304" pitchFamily="18" charset="0"/>
              </a:rPr>
              <a:t>PV training</a:t>
            </a:r>
          </a:p>
          <a:p>
            <a:pPr marL="1623060" lvl="3" indent="-342900">
              <a:spcBef>
                <a:spcPct val="20000"/>
              </a:spcBef>
              <a:spcAft>
                <a:spcPts val="0"/>
              </a:spcAft>
              <a:buClr>
                <a:srgbClr val="FE8637"/>
              </a:buClr>
              <a:buSzPct val="80000"/>
              <a:buFont typeface="Wingdings" panose="05000000000000000000" pitchFamily="2" charset="2"/>
              <a:buChar char="§"/>
            </a:pPr>
            <a:r>
              <a:rPr lang="en-US" sz="2000" dirty="0">
                <a:solidFill>
                  <a:srgbClr val="000000"/>
                </a:solidFill>
                <a:latin typeface="Century Schoolbook" panose="02040604050505020304" pitchFamily="18" charset="0"/>
                <a:ea typeface="Times New Roman" panose="02020603050405020304" pitchFamily="18" charset="0"/>
              </a:rPr>
              <a:t>Kick off meeting and every 6 weeks</a:t>
            </a:r>
          </a:p>
          <a:p>
            <a:pPr marL="1623060" lvl="3" indent="-342900">
              <a:spcBef>
                <a:spcPct val="20000"/>
              </a:spcBef>
              <a:spcAft>
                <a:spcPts val="0"/>
              </a:spcAft>
              <a:buClr>
                <a:srgbClr val="FE8637"/>
              </a:buClr>
              <a:buSzPct val="80000"/>
              <a:buFont typeface="Wingdings" panose="05000000000000000000" pitchFamily="2" charset="2"/>
              <a:buChar char="§"/>
            </a:pPr>
            <a:r>
              <a:rPr lang="en-US" sz="2000" dirty="0">
                <a:solidFill>
                  <a:srgbClr val="000000"/>
                </a:solidFill>
                <a:latin typeface="Century Schoolbook" panose="02040604050505020304" pitchFamily="18" charset="0"/>
                <a:ea typeface="Times New Roman" panose="02020603050405020304" pitchFamily="18" charset="0"/>
              </a:rPr>
              <a:t>HCWs in sentinel site + districts </a:t>
            </a:r>
          </a:p>
          <a:p>
            <a:pPr marL="1165860" lvl="2" indent="-342900">
              <a:spcBef>
                <a:spcPct val="20000"/>
              </a:spcBef>
              <a:spcAft>
                <a:spcPts val="0"/>
              </a:spcAft>
              <a:buClr>
                <a:srgbClr val="FE8637"/>
              </a:buClr>
              <a:buSzPct val="80000"/>
              <a:buFont typeface="Wingdings" panose="05000000000000000000" pitchFamily="2" charset="2"/>
              <a:buChar char="§"/>
            </a:pPr>
            <a:r>
              <a:rPr lang="en-US" sz="2000" dirty="0">
                <a:solidFill>
                  <a:srgbClr val="000000"/>
                </a:solidFill>
                <a:latin typeface="Century Schoolbook" panose="02040604050505020304" pitchFamily="18" charset="0"/>
                <a:ea typeface="Times New Roman" panose="02020603050405020304" pitchFamily="18" charset="0"/>
              </a:rPr>
              <a:t>Mentorship</a:t>
            </a:r>
          </a:p>
          <a:p>
            <a:pPr marL="1623060" lvl="3" indent="-342900">
              <a:spcBef>
                <a:spcPct val="20000"/>
              </a:spcBef>
              <a:spcAft>
                <a:spcPts val="0"/>
              </a:spcAft>
              <a:buClr>
                <a:srgbClr val="FE8637"/>
              </a:buClr>
              <a:buSzPct val="80000"/>
              <a:buFont typeface="Wingdings" panose="05000000000000000000" pitchFamily="2" charset="2"/>
              <a:buChar char="§"/>
            </a:pPr>
            <a:r>
              <a:rPr lang="en-US" sz="2000" dirty="0">
                <a:solidFill>
                  <a:srgbClr val="000000"/>
                </a:solidFill>
                <a:latin typeface="Century Schoolbook" panose="02040604050505020304" pitchFamily="18" charset="0"/>
                <a:ea typeface="Times New Roman" panose="02020603050405020304" pitchFamily="18" charset="0"/>
              </a:rPr>
              <a:t>Every 6 weeks</a:t>
            </a:r>
            <a:endParaRPr lang="en-US" sz="2000" dirty="0">
              <a:solidFill>
                <a:srgbClr val="0000FF"/>
              </a:solidFill>
              <a:effectLst>
                <a:outerShdw blurRad="38100" dist="38100" dir="2700000" algn="tl">
                  <a:srgbClr val="000000">
                    <a:alpha val="43137"/>
                  </a:srgbClr>
                </a:outerShdw>
              </a:effectLst>
              <a:latin typeface="Century Schoolbook" panose="02040604050505020304" pitchFamily="18" charset="0"/>
              <a:ea typeface="Times New Roman" panose="02020603050405020304" pitchFamily="18" charset="0"/>
            </a:endParaRPr>
          </a:p>
          <a:p>
            <a:pPr marL="1623060" lvl="3" indent="-342900">
              <a:spcBef>
                <a:spcPct val="20000"/>
              </a:spcBef>
              <a:spcAft>
                <a:spcPts val="0"/>
              </a:spcAft>
              <a:buClr>
                <a:srgbClr val="FE8637"/>
              </a:buClr>
              <a:buSzPct val="80000"/>
              <a:buFont typeface="Wingdings" panose="05000000000000000000" pitchFamily="2" charset="2"/>
              <a:buChar char="§"/>
            </a:pPr>
            <a:r>
              <a:rPr lang="en-US" sz="2000" dirty="0">
                <a:solidFill>
                  <a:srgbClr val="000000"/>
                </a:solidFill>
                <a:latin typeface="Century Schoolbook" panose="02040604050505020304" pitchFamily="18" charset="0"/>
                <a:ea typeface="Times New Roman" panose="02020603050405020304" pitchFamily="18" charset="0"/>
              </a:rPr>
              <a:t>All trained HCWs</a:t>
            </a:r>
          </a:p>
          <a:p>
            <a:pPr marL="640080" lvl="1" indent="-274320">
              <a:spcBef>
                <a:spcPct val="20000"/>
              </a:spcBef>
              <a:spcAft>
                <a:spcPts val="0"/>
              </a:spcAft>
              <a:buClr>
                <a:srgbClr val="FE8637"/>
              </a:buClr>
              <a:buSzPct val="80000"/>
              <a:buFont typeface="Wingdings 2"/>
              <a:buChar char=""/>
            </a:pPr>
            <a:r>
              <a:rPr lang="en-US" sz="2000" dirty="0">
                <a:solidFill>
                  <a:srgbClr val="000000"/>
                </a:solidFill>
                <a:latin typeface="Century Schoolbook" panose="02040604050505020304" pitchFamily="18" charset="0"/>
                <a:ea typeface="Times New Roman" panose="02020603050405020304" pitchFamily="18" charset="0"/>
              </a:rPr>
              <a:t>Financial support from GSK </a:t>
            </a:r>
            <a:r>
              <a:rPr lang="en-US" sz="2000" dirty="0">
                <a:solidFill>
                  <a:prstClr val="black"/>
                </a:solidFill>
                <a:latin typeface="Century Schoolbook" panose="02040604050505020304" pitchFamily="18" charset="0"/>
                <a:ea typeface="Times New Roman" panose="02020603050405020304" pitchFamily="18" charset="0"/>
              </a:rPr>
              <a:t>for 2016 and 2017.</a:t>
            </a:r>
          </a:p>
          <a:p>
            <a:pPr marL="1165860" lvl="2" indent="-342900">
              <a:spcBef>
                <a:spcPct val="20000"/>
              </a:spcBef>
              <a:spcAft>
                <a:spcPts val="0"/>
              </a:spcAft>
              <a:buClr>
                <a:srgbClr val="FE8637"/>
              </a:buClr>
              <a:buSzPct val="80000"/>
              <a:buFont typeface="Wingdings" panose="05000000000000000000" pitchFamily="2" charset="2"/>
              <a:buChar char="§"/>
            </a:pPr>
            <a:r>
              <a:rPr lang="en-US" sz="2000" dirty="0">
                <a:solidFill>
                  <a:srgbClr val="000000"/>
                </a:solidFill>
                <a:latin typeface="Century Schoolbook" panose="02040604050505020304" pitchFamily="18" charset="0"/>
                <a:ea typeface="Times New Roman" panose="02020603050405020304" pitchFamily="18" charset="0"/>
              </a:rPr>
              <a:t>Dedicated site nurse and data manager</a:t>
            </a:r>
          </a:p>
          <a:p>
            <a:pPr marL="822960" lvl="2">
              <a:buClr>
                <a:srgbClr val="FE8637"/>
              </a:buClr>
              <a:buSzPct val="80000"/>
            </a:pPr>
            <a:endParaRPr lang="en-US" sz="2400" dirty="0">
              <a:solidFill>
                <a:srgbClr val="000000"/>
              </a:solidFill>
              <a:latin typeface="Century Schoolbook" panose="020406040505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p:txBody>
          <a:bodyPr/>
          <a:lstStyle/>
          <a:p>
            <a:fld id="{6FA9684C-B343-4C7C-8ACA-423BCE35ADD2}" type="slidenum">
              <a:rPr lang="fr-CH" smtClean="0"/>
              <a:pPr/>
              <a:t>11</a:t>
            </a:fld>
            <a:endParaRPr lang="fr-CH"/>
          </a:p>
        </p:txBody>
      </p:sp>
    </p:spTree>
    <p:extLst>
      <p:ext uri="{BB962C8B-B14F-4D97-AF65-F5344CB8AC3E}">
        <p14:creationId xmlns:p14="http://schemas.microsoft.com/office/powerpoint/2010/main" val="21050394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7671816" cy="922114"/>
          </a:xfrm>
        </p:spPr>
        <p:txBody>
          <a:bodyPr>
            <a:noAutofit/>
          </a:bodyPr>
          <a:lstStyle/>
          <a:p>
            <a:r>
              <a:rPr lang="en-US" sz="2800" b="0" cap="small" dirty="0" smtClean="0">
                <a:solidFill>
                  <a:srgbClr val="FE8637">
                    <a:lumMod val="75000"/>
                  </a:srgbClr>
                </a:solidFill>
                <a:latin typeface="Century Schoolbook"/>
              </a:rPr>
              <a:t>HARMONIZATION OF PV REGULATIONS </a:t>
            </a:r>
            <a:endParaRPr lang="en-US" sz="2800" dirty="0">
              <a:solidFill>
                <a:schemeClr val="accent1">
                  <a:lumMod val="75000"/>
                </a:schemeClr>
              </a:solidFill>
            </a:endParaRPr>
          </a:p>
        </p:txBody>
      </p:sp>
      <p:sp>
        <p:nvSpPr>
          <p:cNvPr id="3" name="Content Placeholder 2"/>
          <p:cNvSpPr>
            <a:spLocks noGrp="1"/>
          </p:cNvSpPr>
          <p:nvPr>
            <p:ph idx="1"/>
          </p:nvPr>
        </p:nvSpPr>
        <p:spPr>
          <a:xfrm>
            <a:off x="365124" y="1268760"/>
            <a:ext cx="8167316" cy="4585940"/>
          </a:xfrm>
        </p:spPr>
        <p:txBody>
          <a:bodyPr>
            <a:normAutofit fontScale="85000" lnSpcReduction="20000"/>
          </a:bodyPr>
          <a:lstStyle/>
          <a:p>
            <a:r>
              <a:rPr lang="en-GB" sz="2400" dirty="0" smtClean="0">
                <a:latin typeface="Century Schoolbook" pitchFamily="18" charset="0"/>
              </a:rPr>
              <a:t>In many parts of the world, regional networks have been created to support harmonization and regulatory convergence, including PV. Some of them have developed regional guidance documents to assist countries in adapting global best practice guidelines to the local context-See ref.</a:t>
            </a:r>
            <a:endParaRPr lang="en-US" sz="2400" dirty="0" smtClean="0">
              <a:latin typeface="Century Schoolbook" pitchFamily="18" charset="0"/>
            </a:endParaRPr>
          </a:p>
          <a:p>
            <a:r>
              <a:rPr lang="en-GB" sz="2400" dirty="0" smtClean="0">
                <a:latin typeface="Century Schoolbook" pitchFamily="18" charset="0"/>
              </a:rPr>
              <a:t>Currently national PV guidelines in the region differ in content requirement and periodicity.</a:t>
            </a:r>
          </a:p>
          <a:p>
            <a:r>
              <a:rPr lang="en-GB" sz="2400" dirty="0" smtClean="0">
                <a:latin typeface="Century Schoolbook" pitchFamily="18" charset="0"/>
              </a:rPr>
              <a:t>Divergent guidelines present a challenge to MAHs in terms of resource requirement and capacity for hundreds of products at different frequencies for different markets. </a:t>
            </a:r>
          </a:p>
          <a:p>
            <a:r>
              <a:rPr lang="en-GB" sz="2400" dirty="0" smtClean="0">
                <a:latin typeface="Century Schoolbook" pitchFamily="18" charset="0"/>
              </a:rPr>
              <a:t>EAC harmonization efforts for PV guidelines will be pivotal in simplifying reporting across the region with the additional benefit of PV </a:t>
            </a:r>
            <a:r>
              <a:rPr lang="en-GB" sz="2400" smtClean="0">
                <a:latin typeface="Century Schoolbook" pitchFamily="18" charset="0"/>
              </a:rPr>
              <a:t>capacity synergy for </a:t>
            </a:r>
            <a:r>
              <a:rPr lang="en-GB" sz="2400" dirty="0" smtClean="0">
                <a:latin typeface="Century Schoolbook" pitchFamily="18" charset="0"/>
              </a:rPr>
              <a:t>NRAs. </a:t>
            </a:r>
          </a:p>
          <a:p>
            <a:pPr>
              <a:buNone/>
            </a:pPr>
            <a:endParaRPr lang="en-GB" dirty="0" smtClean="0"/>
          </a:p>
          <a:p>
            <a:pPr>
              <a:buNone/>
            </a:pPr>
            <a:r>
              <a:rPr lang="en-GB" dirty="0" smtClean="0">
                <a:latin typeface="Century Schoolbook" pitchFamily="18" charset="0"/>
              </a:rPr>
              <a:t>( Ref: Pharmacovigilance in resource-limited countries; article in Expert review of clinical Pharmacovigilance, June 2015. )</a:t>
            </a:r>
            <a:endParaRPr lang="en-GB" dirty="0" smtClean="0"/>
          </a:p>
          <a:p>
            <a:endParaRPr lang="en-GB" dirty="0" smtClean="0"/>
          </a:p>
          <a:p>
            <a:endParaRPr lang="en-GB" dirty="0" smtClean="0"/>
          </a:p>
          <a:p>
            <a:endParaRPr lang="en-GB" dirty="0" smtClean="0"/>
          </a:p>
          <a:p>
            <a:endParaRPr lang="en-GB" dirty="0" smtClean="0"/>
          </a:p>
          <a:p>
            <a:pPr>
              <a:buNone/>
            </a:pPr>
            <a:endParaRPr lang="en-GB" dirty="0" smtClean="0"/>
          </a:p>
          <a:p>
            <a:endParaRPr lang="en-GB" dirty="0" smtClean="0"/>
          </a:p>
          <a:p>
            <a:endParaRPr lang="en-GB" dirty="0" smtClean="0"/>
          </a:p>
          <a:p>
            <a:endParaRPr lang="en-GB" dirty="0" smtClean="0"/>
          </a:p>
        </p:txBody>
      </p:sp>
      <p:sp>
        <p:nvSpPr>
          <p:cNvPr id="4" name="Slide Number Placeholder 3"/>
          <p:cNvSpPr>
            <a:spLocks noGrp="1"/>
          </p:cNvSpPr>
          <p:nvPr>
            <p:ph type="sldNum" sz="quarter" idx="12"/>
          </p:nvPr>
        </p:nvSpPr>
        <p:spPr/>
        <p:txBody>
          <a:bodyPr/>
          <a:lstStyle/>
          <a:p>
            <a:fld id="{6FA9684C-B343-4C7C-8ACA-423BCE35ADD2}" type="slidenum">
              <a:rPr lang="fr-CH" smtClean="0"/>
              <a:pPr/>
              <a:t>12</a:t>
            </a:fld>
            <a:endParaRPr lang="fr-CH"/>
          </a:p>
        </p:txBody>
      </p:sp>
    </p:spTree>
    <p:extLst>
      <p:ext uri="{BB962C8B-B14F-4D97-AF65-F5344CB8AC3E}">
        <p14:creationId xmlns:p14="http://schemas.microsoft.com/office/powerpoint/2010/main" val="13228432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7671816" cy="922114"/>
          </a:xfrm>
        </p:spPr>
        <p:txBody>
          <a:bodyPr>
            <a:noAutofit/>
          </a:bodyPr>
          <a:lstStyle/>
          <a:p>
            <a:r>
              <a:rPr lang="en-US" sz="2800" b="0" cap="small" dirty="0" smtClean="0">
                <a:solidFill>
                  <a:srgbClr val="FE8637">
                    <a:lumMod val="75000"/>
                  </a:srgbClr>
                </a:solidFill>
                <a:latin typeface="Century Schoolbook"/>
              </a:rPr>
              <a:t>CONCLUSION</a:t>
            </a:r>
            <a:endParaRPr lang="en-US" sz="2800" dirty="0">
              <a:solidFill>
                <a:schemeClr val="accent1">
                  <a:lumMod val="75000"/>
                </a:schemeClr>
              </a:solidFill>
            </a:endParaRPr>
          </a:p>
        </p:txBody>
      </p:sp>
      <p:sp>
        <p:nvSpPr>
          <p:cNvPr id="3" name="Content Placeholder 2"/>
          <p:cNvSpPr>
            <a:spLocks noGrp="1"/>
          </p:cNvSpPr>
          <p:nvPr>
            <p:ph idx="1"/>
          </p:nvPr>
        </p:nvSpPr>
        <p:spPr>
          <a:xfrm>
            <a:off x="365124" y="1268760"/>
            <a:ext cx="8167316" cy="4585940"/>
          </a:xfrm>
        </p:spPr>
        <p:txBody>
          <a:bodyPr>
            <a:normAutofit/>
          </a:bodyPr>
          <a:lstStyle/>
          <a:p>
            <a:r>
              <a:rPr lang="en-GB" sz="2000" dirty="0" smtClean="0">
                <a:latin typeface="Century Schoolbook" pitchFamily="18" charset="0"/>
              </a:rPr>
              <a:t>Regulators, industry players and development partners collaboration in PV capacity enhancement for LMICs is commendable. </a:t>
            </a:r>
          </a:p>
          <a:p>
            <a:r>
              <a:rPr lang="en-GB" sz="2000" dirty="0" smtClean="0">
                <a:latin typeface="Century Schoolbook" pitchFamily="18" charset="0"/>
              </a:rPr>
              <a:t>Greater public awareness is required to improve quality of AE reporting.</a:t>
            </a:r>
          </a:p>
          <a:p>
            <a:r>
              <a:rPr lang="en-GB" sz="2000" dirty="0" smtClean="0">
                <a:latin typeface="Century Schoolbook" pitchFamily="18" charset="0"/>
              </a:rPr>
              <a:t>Additional budgetary support required to enhance capacity-Human and technological.</a:t>
            </a:r>
          </a:p>
          <a:p>
            <a:r>
              <a:rPr lang="en-GB" sz="2000" dirty="0" smtClean="0">
                <a:latin typeface="Century Schoolbook" pitchFamily="18" charset="0"/>
              </a:rPr>
              <a:t>Greater surveillance and research initiatives will improve understanding of state of safety. </a:t>
            </a:r>
          </a:p>
          <a:p>
            <a:r>
              <a:rPr lang="en-GB" sz="2000" dirty="0" smtClean="0">
                <a:latin typeface="Century Schoolbook" pitchFamily="18" charset="0"/>
              </a:rPr>
              <a:t>Strong support required for harmonization of PV guidelines across the region. </a:t>
            </a:r>
          </a:p>
          <a:p>
            <a:endParaRPr lang="en-GB" dirty="0" smtClean="0"/>
          </a:p>
          <a:p>
            <a:endParaRPr lang="en-GB" dirty="0" smtClean="0"/>
          </a:p>
          <a:p>
            <a:pPr>
              <a:buNone/>
            </a:pPr>
            <a:endParaRPr lang="en-GB" dirty="0" smtClean="0"/>
          </a:p>
          <a:p>
            <a:endParaRPr lang="en-GB" dirty="0" smtClean="0"/>
          </a:p>
          <a:p>
            <a:endParaRPr lang="en-GB" dirty="0" smtClean="0"/>
          </a:p>
          <a:p>
            <a:endParaRPr lang="en-GB" dirty="0" smtClean="0"/>
          </a:p>
          <a:p>
            <a:endParaRPr lang="en-GB" dirty="0" smtClean="0"/>
          </a:p>
          <a:p>
            <a:endParaRPr lang="en-GB" dirty="0" smtClean="0"/>
          </a:p>
          <a:p>
            <a:pPr>
              <a:buNone/>
            </a:pPr>
            <a:endParaRPr lang="en-GB" dirty="0" smtClean="0"/>
          </a:p>
          <a:p>
            <a:endParaRPr lang="en-GB" dirty="0" smtClean="0"/>
          </a:p>
          <a:p>
            <a:endParaRPr lang="en-GB" dirty="0" smtClean="0"/>
          </a:p>
          <a:p>
            <a:endParaRPr lang="en-GB" dirty="0" smtClean="0"/>
          </a:p>
        </p:txBody>
      </p:sp>
      <p:sp>
        <p:nvSpPr>
          <p:cNvPr id="4" name="Slide Number Placeholder 3"/>
          <p:cNvSpPr>
            <a:spLocks noGrp="1"/>
          </p:cNvSpPr>
          <p:nvPr>
            <p:ph type="sldNum" sz="quarter" idx="12"/>
          </p:nvPr>
        </p:nvSpPr>
        <p:spPr/>
        <p:txBody>
          <a:bodyPr/>
          <a:lstStyle/>
          <a:p>
            <a:fld id="{6FA9684C-B343-4C7C-8ACA-423BCE35ADD2}" type="slidenum">
              <a:rPr lang="fr-CH" smtClean="0"/>
              <a:pPr/>
              <a:t>13</a:t>
            </a:fld>
            <a:endParaRPr lang="fr-CH"/>
          </a:p>
        </p:txBody>
      </p:sp>
    </p:spTree>
    <p:extLst>
      <p:ext uri="{BB962C8B-B14F-4D97-AF65-F5344CB8AC3E}">
        <p14:creationId xmlns:p14="http://schemas.microsoft.com/office/powerpoint/2010/main" val="1322843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87208" cy="706090"/>
          </a:xfrm>
        </p:spPr>
        <p:txBody>
          <a:bodyPr>
            <a:noAutofit/>
          </a:bodyPr>
          <a:lstStyle/>
          <a:p>
            <a:r>
              <a:rPr lang="en-GB" sz="2800" b="0" cap="small" dirty="0" smtClean="0">
                <a:solidFill>
                  <a:srgbClr val="FE8637">
                    <a:lumMod val="75000"/>
                  </a:srgbClr>
                </a:solidFill>
                <a:latin typeface="Century Schoolbook"/>
              </a:rPr>
              <a:t>OUR GLOBAL NARRATIVE</a:t>
            </a:r>
            <a:endParaRPr lang="en-US" sz="2800" b="0" cap="small" dirty="0">
              <a:solidFill>
                <a:srgbClr val="FE8637">
                  <a:lumMod val="75000"/>
                </a:srgbClr>
              </a:solidFill>
              <a:latin typeface="Century Schoolbook"/>
            </a:endParaRPr>
          </a:p>
        </p:txBody>
      </p:sp>
      <p:sp>
        <p:nvSpPr>
          <p:cNvPr id="4" name="Slide Number Placeholder 3"/>
          <p:cNvSpPr>
            <a:spLocks noGrp="1"/>
          </p:cNvSpPr>
          <p:nvPr>
            <p:ph type="sldNum" sz="quarter" idx="12"/>
          </p:nvPr>
        </p:nvSpPr>
        <p:spPr/>
        <p:txBody>
          <a:bodyPr/>
          <a:lstStyle/>
          <a:p>
            <a:fld id="{6FA9684C-B343-4C7C-8ACA-423BCE35ADD2}" type="slidenum">
              <a:rPr lang="fr-CH" smtClean="0"/>
              <a:pPr/>
              <a:t>2</a:t>
            </a:fld>
            <a:endParaRPr lang="fr-CH"/>
          </a:p>
        </p:txBody>
      </p:sp>
      <p:pic>
        <p:nvPicPr>
          <p:cNvPr id="11" name="GSK_Story_2016_SD.mp4">
            <a:hlinkClick r:id="" action="ppaction://media"/>
          </p:cNvPr>
          <p:cNvPicPr>
            <a:picLocks noGrp="1" noRot="1" noChangeAspect="1"/>
          </p:cNvPicPr>
          <p:nvPr>
            <p:ph idx="1"/>
            <a:videoFile r:link="rId1"/>
          </p:nvPr>
        </p:nvPicPr>
        <p:blipFill>
          <a:blip r:embed="rId4" cstate="print"/>
          <a:stretch>
            <a:fillRect/>
          </a:stretch>
        </p:blipFill>
        <p:spPr>
          <a:xfrm>
            <a:off x="3048000" y="2378075"/>
            <a:ext cx="3048000" cy="2286000"/>
          </a:xfrm>
          <a:prstGeom prst="rect">
            <a:avLst/>
          </a:prstGeom>
        </p:spPr>
      </p:pic>
    </p:spTree>
    <p:extLst>
      <p:ext uri="{BB962C8B-B14F-4D97-AF65-F5344CB8AC3E}">
        <p14:creationId xmlns:p14="http://schemas.microsoft.com/office/powerpoint/2010/main" val="2072680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11"/>
                </p:tgtEl>
              </p:cMediaNode>
            </p:video>
            <p:seq concurrent="1" nextAc="seek">
              <p:cTn id="8" restart="whenNotActive" fill="hold" evtFilter="cancelBubble" nodeType="interactiveSeq">
                <p:stCondLst>
                  <p:cond evt="onClick" delay="0">
                    <p:tgtEl>
                      <p:spTgt spid="1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1"/>
                                        </p:tgtEl>
                                      </p:cBhvr>
                                    </p:cmd>
                                  </p:childTnLst>
                                </p:cTn>
                              </p:par>
                            </p:childTnLst>
                          </p:cTn>
                        </p:par>
                      </p:childTnLst>
                    </p:cTn>
                  </p:par>
                </p:childTnLst>
              </p:cTn>
              <p:nextCondLst>
                <p:cond evt="onClick" delay="0">
                  <p:tgtEl>
                    <p:spTgt spid="11"/>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7787208" cy="706090"/>
          </a:xfrm>
        </p:spPr>
        <p:txBody>
          <a:bodyPr>
            <a:noAutofit/>
          </a:bodyPr>
          <a:lstStyle/>
          <a:p>
            <a:r>
              <a:rPr lang="en-US" sz="2800" b="0" cap="small" dirty="0">
                <a:solidFill>
                  <a:srgbClr val="FE8637">
                    <a:lumMod val="75000"/>
                  </a:srgbClr>
                </a:solidFill>
                <a:latin typeface="Century Schoolbook"/>
              </a:rPr>
              <a:t>Brief introduction to pharmacovigilance</a:t>
            </a:r>
            <a:endParaRPr lang="en-US" dirty="0">
              <a:solidFill>
                <a:schemeClr val="accent1">
                  <a:lumMod val="75000"/>
                </a:schemeClr>
              </a:solidFill>
            </a:endParaRPr>
          </a:p>
        </p:txBody>
      </p:sp>
      <p:sp>
        <p:nvSpPr>
          <p:cNvPr id="3" name="Content Placeholder 2"/>
          <p:cNvSpPr>
            <a:spLocks noGrp="1"/>
          </p:cNvSpPr>
          <p:nvPr>
            <p:ph idx="1"/>
          </p:nvPr>
        </p:nvSpPr>
        <p:spPr>
          <a:xfrm>
            <a:off x="365124" y="1188927"/>
            <a:ext cx="8414246" cy="5264409"/>
          </a:xfrm>
        </p:spPr>
        <p:txBody>
          <a:bodyPr/>
          <a:lstStyle/>
          <a:p>
            <a:pPr marL="274320" lvl="0" indent="-274320" fontAlgn="base">
              <a:spcBef>
                <a:spcPct val="0"/>
              </a:spcBef>
              <a:spcAft>
                <a:spcPct val="0"/>
              </a:spcAft>
              <a:buClr>
                <a:srgbClr val="FE8637"/>
              </a:buClr>
              <a:buSzPct val="70000"/>
              <a:buFont typeface="Wingdings"/>
              <a:buChar char=""/>
            </a:pPr>
            <a:r>
              <a:rPr lang="fr-FR" sz="2000" b="1" dirty="0">
                <a:solidFill>
                  <a:srgbClr val="000000"/>
                </a:solidFill>
                <a:latin typeface="Century Schoolbook" panose="02040604050505020304" pitchFamily="18" charset="0"/>
                <a:ea typeface="Times New Roman" panose="02020603050405020304" pitchFamily="18" charset="0"/>
              </a:rPr>
              <a:t>Pharmacovigilance: </a:t>
            </a:r>
            <a:r>
              <a:rPr lang="fr-FR" sz="2000" dirty="0">
                <a:solidFill>
                  <a:srgbClr val="000000"/>
                </a:solidFill>
                <a:latin typeface="Century Schoolbook" panose="02040604050505020304" pitchFamily="18" charset="0"/>
                <a:ea typeface="Times New Roman" panose="02020603050405020304" pitchFamily="18" charset="0"/>
              </a:rPr>
              <a:t>Science and </a:t>
            </a:r>
            <a:r>
              <a:rPr lang="fr-FR" sz="2000" dirty="0" err="1">
                <a:solidFill>
                  <a:srgbClr val="000000"/>
                </a:solidFill>
                <a:latin typeface="Century Schoolbook" panose="02040604050505020304" pitchFamily="18" charset="0"/>
                <a:ea typeface="Times New Roman" panose="02020603050405020304" pitchFamily="18" charset="0"/>
              </a:rPr>
              <a:t>activities</a:t>
            </a:r>
            <a:r>
              <a:rPr lang="fr-FR" sz="2000" dirty="0">
                <a:solidFill>
                  <a:srgbClr val="000000"/>
                </a:solidFill>
                <a:latin typeface="Century Schoolbook" panose="02040604050505020304" pitchFamily="18" charset="0"/>
                <a:ea typeface="Times New Roman" panose="02020603050405020304" pitchFamily="18" charset="0"/>
              </a:rPr>
              <a:t> </a:t>
            </a:r>
            <a:r>
              <a:rPr lang="fr-FR" sz="2000" dirty="0" err="1">
                <a:solidFill>
                  <a:srgbClr val="000000"/>
                </a:solidFill>
                <a:latin typeface="Century Schoolbook" panose="02040604050505020304" pitchFamily="18" charset="0"/>
                <a:ea typeface="Times New Roman" panose="02020603050405020304" pitchFamily="18" charset="0"/>
              </a:rPr>
              <a:t>related</a:t>
            </a:r>
            <a:r>
              <a:rPr lang="fr-FR" sz="2000" dirty="0">
                <a:solidFill>
                  <a:srgbClr val="000000"/>
                </a:solidFill>
                <a:latin typeface="Century Schoolbook" panose="02040604050505020304" pitchFamily="18" charset="0"/>
                <a:ea typeface="Times New Roman" panose="02020603050405020304" pitchFamily="18" charset="0"/>
              </a:rPr>
              <a:t> to the </a:t>
            </a:r>
            <a:r>
              <a:rPr lang="fr-FR" sz="2000" dirty="0" err="1">
                <a:solidFill>
                  <a:srgbClr val="000000"/>
                </a:solidFill>
                <a:latin typeface="Century Schoolbook" panose="02040604050505020304" pitchFamily="18" charset="0"/>
                <a:ea typeface="Times New Roman" panose="02020603050405020304" pitchFamily="18" charset="0"/>
              </a:rPr>
              <a:t>detection</a:t>
            </a:r>
            <a:r>
              <a:rPr lang="fr-FR" sz="2000" dirty="0">
                <a:solidFill>
                  <a:srgbClr val="000000"/>
                </a:solidFill>
                <a:latin typeface="Century Schoolbook" panose="02040604050505020304" pitchFamily="18" charset="0"/>
                <a:ea typeface="Times New Roman" panose="02020603050405020304" pitchFamily="18" charset="0"/>
              </a:rPr>
              <a:t>, </a:t>
            </a:r>
            <a:r>
              <a:rPr lang="fr-FR" sz="2000" dirty="0" err="1">
                <a:solidFill>
                  <a:srgbClr val="000000"/>
                </a:solidFill>
                <a:latin typeface="Century Schoolbook" panose="02040604050505020304" pitchFamily="18" charset="0"/>
                <a:ea typeface="Times New Roman" panose="02020603050405020304" pitchFamily="18" charset="0"/>
              </a:rPr>
              <a:t>assessment</a:t>
            </a:r>
            <a:r>
              <a:rPr lang="fr-FR" sz="2000" dirty="0">
                <a:solidFill>
                  <a:srgbClr val="000000"/>
                </a:solidFill>
                <a:latin typeface="Century Schoolbook" panose="02040604050505020304" pitchFamily="18" charset="0"/>
                <a:ea typeface="Times New Roman" panose="02020603050405020304" pitchFamily="18" charset="0"/>
              </a:rPr>
              <a:t>, </a:t>
            </a:r>
            <a:r>
              <a:rPr lang="fr-FR" sz="2000" dirty="0" err="1">
                <a:solidFill>
                  <a:srgbClr val="000000"/>
                </a:solidFill>
                <a:latin typeface="Century Schoolbook" panose="02040604050505020304" pitchFamily="18" charset="0"/>
                <a:ea typeface="Times New Roman" panose="02020603050405020304" pitchFamily="18" charset="0"/>
              </a:rPr>
              <a:t>understanding</a:t>
            </a:r>
            <a:r>
              <a:rPr lang="fr-FR" sz="2000" dirty="0">
                <a:solidFill>
                  <a:srgbClr val="000000"/>
                </a:solidFill>
                <a:latin typeface="Century Schoolbook" panose="02040604050505020304" pitchFamily="18" charset="0"/>
                <a:ea typeface="Times New Roman" panose="02020603050405020304" pitchFamily="18" charset="0"/>
              </a:rPr>
              <a:t>, </a:t>
            </a:r>
            <a:r>
              <a:rPr lang="en-US" sz="2000" dirty="0">
                <a:solidFill>
                  <a:srgbClr val="000000"/>
                </a:solidFill>
                <a:latin typeface="Century Schoolbook" panose="02040604050505020304" pitchFamily="18" charset="0"/>
                <a:ea typeface="Times New Roman" panose="02020603050405020304" pitchFamily="18" charset="0"/>
              </a:rPr>
              <a:t>response and prevention of adverse drug reactions (ADRs) and other potential medicine-related problems – </a:t>
            </a:r>
          </a:p>
          <a:p>
            <a:pPr marL="274320" lvl="0" indent="-274320">
              <a:spcBef>
                <a:spcPts val="600"/>
              </a:spcBef>
              <a:spcAft>
                <a:spcPts val="0"/>
              </a:spcAft>
              <a:buClr>
                <a:srgbClr val="FE8637"/>
              </a:buClr>
              <a:buSzPct val="70000"/>
              <a:buFont typeface="Wingdings"/>
              <a:buChar char=""/>
            </a:pPr>
            <a:r>
              <a:rPr lang="en-US" sz="2000" dirty="0">
                <a:solidFill>
                  <a:srgbClr val="000000"/>
                </a:solidFill>
                <a:latin typeface="Century Schoolbook" panose="02040604050505020304" pitchFamily="18" charset="0"/>
                <a:ea typeface="Times New Roman" panose="02020603050405020304" pitchFamily="18" charset="0"/>
              </a:rPr>
              <a:t>Including adverse events following immunization (AEFI): </a:t>
            </a:r>
            <a:r>
              <a:rPr lang="en-US" sz="2000" b="1" dirty="0">
                <a:solidFill>
                  <a:prstClr val="black"/>
                </a:solidFill>
                <a:latin typeface="Century Schoolbook" panose="02040604050505020304" pitchFamily="18" charset="0"/>
                <a:ea typeface="Times New Roman" panose="02020603050405020304" pitchFamily="18" charset="0"/>
              </a:rPr>
              <a:t>Vaccine </a:t>
            </a:r>
            <a:r>
              <a:rPr lang="en-US" sz="2000" b="1" dirty="0" smtClean="0">
                <a:solidFill>
                  <a:prstClr val="black"/>
                </a:solidFill>
                <a:latin typeface="Century Schoolbook" panose="02040604050505020304" pitchFamily="18" charset="0"/>
                <a:ea typeface="Times New Roman" panose="02020603050405020304" pitchFamily="18" charset="0"/>
              </a:rPr>
              <a:t>Pharmacovigilance</a:t>
            </a:r>
          </a:p>
          <a:p>
            <a:pPr marL="274320" lvl="0" indent="-274320">
              <a:spcBef>
                <a:spcPts val="600"/>
              </a:spcBef>
              <a:spcAft>
                <a:spcPts val="0"/>
              </a:spcAft>
              <a:buClr>
                <a:srgbClr val="FE8637"/>
              </a:buClr>
              <a:buSzPct val="70000"/>
              <a:buFont typeface="Wingdings"/>
              <a:buChar char=""/>
            </a:pPr>
            <a:endParaRPr lang="en-US" sz="2000" b="1" dirty="0" smtClean="0">
              <a:solidFill>
                <a:prstClr val="black"/>
              </a:solidFill>
              <a:latin typeface="Century Schoolbook" panose="02040604050505020304" pitchFamily="18" charset="0"/>
              <a:ea typeface="Times New Roman" panose="02020603050405020304" pitchFamily="18" charset="0"/>
            </a:endParaRPr>
          </a:p>
          <a:p>
            <a:pPr marL="0" lvl="0" indent="0" fontAlgn="base">
              <a:spcBef>
                <a:spcPct val="0"/>
              </a:spcBef>
              <a:spcAft>
                <a:spcPct val="0"/>
              </a:spcAft>
              <a:buClr>
                <a:srgbClr val="FE8637"/>
              </a:buClr>
              <a:buSzPct val="70000"/>
              <a:buNone/>
            </a:pPr>
            <a:r>
              <a:rPr lang="fr-FR" sz="2000" b="1" dirty="0" err="1" smtClean="0">
                <a:solidFill>
                  <a:srgbClr val="000000"/>
                </a:solidFill>
                <a:latin typeface="Century Schoolbook" panose="02040604050505020304" pitchFamily="18" charset="0"/>
                <a:ea typeface="Times New Roman" panose="02020603050405020304" pitchFamily="18" charset="0"/>
              </a:rPr>
              <a:t>Specific</a:t>
            </a:r>
            <a:r>
              <a:rPr lang="fr-FR" sz="2000" b="1" dirty="0" smtClean="0">
                <a:solidFill>
                  <a:srgbClr val="000000"/>
                </a:solidFill>
                <a:latin typeface="Century Schoolbook" panose="02040604050505020304" pitchFamily="18" charset="0"/>
                <a:ea typeface="Times New Roman" panose="02020603050405020304" pitchFamily="18" charset="0"/>
              </a:rPr>
              <a:t> </a:t>
            </a:r>
            <a:r>
              <a:rPr lang="fr-FR" sz="2000" b="1" dirty="0" err="1" smtClean="0">
                <a:solidFill>
                  <a:srgbClr val="000000"/>
                </a:solidFill>
                <a:latin typeface="Century Schoolbook" panose="02040604050505020304" pitchFamily="18" charset="0"/>
                <a:ea typeface="Times New Roman" panose="02020603050405020304" pitchFamily="18" charset="0"/>
              </a:rPr>
              <a:t>aims</a:t>
            </a:r>
            <a:r>
              <a:rPr lang="fr-FR" sz="2000" b="1" dirty="0" smtClean="0">
                <a:solidFill>
                  <a:srgbClr val="000000"/>
                </a:solidFill>
                <a:latin typeface="Century Schoolbook" panose="02040604050505020304" pitchFamily="18" charset="0"/>
                <a:ea typeface="Times New Roman" panose="02020603050405020304" pitchFamily="18" charset="0"/>
              </a:rPr>
              <a:t> of Pharmacovigilance</a:t>
            </a:r>
          </a:p>
          <a:p>
            <a:pPr marL="274320" lvl="0" indent="-274320">
              <a:spcBef>
                <a:spcPts val="600"/>
              </a:spcBef>
              <a:spcAft>
                <a:spcPts val="0"/>
              </a:spcAft>
              <a:buClr>
                <a:srgbClr val="FE8637"/>
              </a:buClr>
              <a:buSzPct val="70000"/>
              <a:buFont typeface="Wingdings"/>
              <a:buChar char=""/>
            </a:pPr>
            <a:r>
              <a:rPr lang="en-US" sz="2000" dirty="0" smtClean="0">
                <a:solidFill>
                  <a:srgbClr val="000000"/>
                </a:solidFill>
                <a:latin typeface="Century Schoolbook" panose="02040604050505020304" pitchFamily="18" charset="0"/>
                <a:ea typeface="Times New Roman" panose="02020603050405020304" pitchFamily="18" charset="0"/>
              </a:rPr>
              <a:t>Improve patient care and safety for medical and paramedical interventions.</a:t>
            </a:r>
          </a:p>
          <a:p>
            <a:pPr marL="274320" lvl="0" indent="-274320">
              <a:spcBef>
                <a:spcPts val="600"/>
              </a:spcBef>
              <a:spcAft>
                <a:spcPts val="0"/>
              </a:spcAft>
              <a:buClr>
                <a:srgbClr val="FE8637"/>
              </a:buClr>
              <a:buSzPct val="70000"/>
              <a:buFont typeface="Wingdings"/>
              <a:buChar char=""/>
            </a:pPr>
            <a:r>
              <a:rPr lang="en-US" sz="2000" dirty="0" smtClean="0">
                <a:solidFill>
                  <a:srgbClr val="000000"/>
                </a:solidFill>
                <a:latin typeface="Century Schoolbook" panose="02040604050505020304" pitchFamily="18" charset="0"/>
                <a:ea typeface="Times New Roman" panose="02020603050405020304" pitchFamily="18" charset="0"/>
              </a:rPr>
              <a:t>Improve public health and safety for all medicines.</a:t>
            </a:r>
          </a:p>
          <a:p>
            <a:pPr marL="274320" lvl="0" indent="-274320">
              <a:spcBef>
                <a:spcPts val="600"/>
              </a:spcBef>
              <a:spcAft>
                <a:spcPts val="0"/>
              </a:spcAft>
              <a:buClr>
                <a:srgbClr val="FE8637"/>
              </a:buClr>
              <a:buSzPct val="70000"/>
              <a:buFont typeface="Wingdings"/>
              <a:buChar char=""/>
            </a:pPr>
            <a:r>
              <a:rPr lang="en-US" sz="2000" dirty="0" smtClean="0">
                <a:solidFill>
                  <a:srgbClr val="000000"/>
                </a:solidFill>
                <a:latin typeface="Century Schoolbook" panose="02040604050505020304" pitchFamily="18" charset="0"/>
                <a:ea typeface="Times New Roman" panose="02020603050405020304" pitchFamily="18" charset="0"/>
              </a:rPr>
              <a:t>Assess benefit, harm, effectiveness and risk of medicines.</a:t>
            </a:r>
          </a:p>
          <a:p>
            <a:pPr marL="274320" lvl="0" indent="-274320">
              <a:spcBef>
                <a:spcPts val="600"/>
              </a:spcBef>
              <a:spcAft>
                <a:spcPts val="0"/>
              </a:spcAft>
              <a:buClr>
                <a:srgbClr val="FE8637"/>
              </a:buClr>
              <a:buSzPct val="70000"/>
              <a:buFont typeface="Wingdings"/>
              <a:buChar char=""/>
            </a:pPr>
            <a:r>
              <a:rPr lang="en-US" sz="2000" dirty="0" smtClean="0">
                <a:solidFill>
                  <a:srgbClr val="000000"/>
                </a:solidFill>
                <a:latin typeface="Century Schoolbook" panose="02040604050505020304" pitchFamily="18" charset="0"/>
                <a:ea typeface="Times New Roman" panose="02020603050405020304" pitchFamily="18" charset="0"/>
              </a:rPr>
              <a:t>Encourage safe, rational and (cost-)effective use of medicines.</a:t>
            </a:r>
          </a:p>
          <a:p>
            <a:pPr marL="274320" lvl="0" indent="-274320">
              <a:spcBef>
                <a:spcPts val="600"/>
              </a:spcBef>
              <a:spcAft>
                <a:spcPts val="0"/>
              </a:spcAft>
              <a:buClr>
                <a:srgbClr val="FE8637"/>
              </a:buClr>
              <a:buSzPct val="70000"/>
              <a:buFont typeface="Wingdings"/>
              <a:buChar char=""/>
            </a:pPr>
            <a:r>
              <a:rPr lang="en-US" sz="2000" dirty="0" smtClean="0">
                <a:solidFill>
                  <a:srgbClr val="000000"/>
                </a:solidFill>
                <a:latin typeface="Century Schoolbook" panose="02040604050505020304" pitchFamily="18" charset="0"/>
                <a:ea typeface="Times New Roman" panose="02020603050405020304" pitchFamily="18" charset="0"/>
              </a:rPr>
              <a:t>Promote understanding, education and clinical training in PV.</a:t>
            </a:r>
          </a:p>
          <a:p>
            <a:pPr marL="274320" lvl="0" indent="-274320">
              <a:spcBef>
                <a:spcPts val="600"/>
              </a:spcBef>
              <a:spcAft>
                <a:spcPts val="0"/>
              </a:spcAft>
              <a:buClr>
                <a:srgbClr val="FE8637"/>
              </a:buClr>
              <a:buSzPct val="70000"/>
              <a:buFont typeface="Wingdings"/>
              <a:buChar char=""/>
            </a:pPr>
            <a:r>
              <a:rPr lang="en-US" sz="2000" dirty="0" smtClean="0">
                <a:solidFill>
                  <a:srgbClr val="000000"/>
                </a:solidFill>
                <a:latin typeface="Century Schoolbook" panose="02040604050505020304" pitchFamily="18" charset="0"/>
                <a:ea typeface="Times New Roman" panose="02020603050405020304" pitchFamily="18" charset="0"/>
              </a:rPr>
              <a:t>Effectively communicate surveillance results to the public.</a:t>
            </a:r>
          </a:p>
          <a:p>
            <a:pPr marL="274320" lvl="0" indent="-274320">
              <a:spcBef>
                <a:spcPts val="600"/>
              </a:spcBef>
              <a:spcAft>
                <a:spcPts val="0"/>
              </a:spcAft>
              <a:buClr>
                <a:srgbClr val="FE8637"/>
              </a:buClr>
              <a:buSzPct val="70000"/>
              <a:buFont typeface="Wingdings"/>
              <a:buChar char=""/>
            </a:pPr>
            <a:endParaRPr lang="en-US" sz="2000" b="1" dirty="0">
              <a:solidFill>
                <a:prstClr val="black"/>
              </a:solidFill>
              <a:latin typeface="Century Schoolbook" panose="02040604050505020304" pitchFamily="18" charset="0"/>
              <a:ea typeface="Times New Roman" panose="02020603050405020304"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6FA9684C-B343-4C7C-8ACA-423BCE35ADD2}" type="slidenum">
              <a:rPr lang="fr-CH" smtClean="0"/>
              <a:pPr/>
              <a:t>3</a:t>
            </a:fld>
            <a:endParaRPr lang="fr-CH"/>
          </a:p>
        </p:txBody>
      </p:sp>
    </p:spTree>
    <p:extLst>
      <p:ext uri="{BB962C8B-B14F-4D97-AF65-F5344CB8AC3E}">
        <p14:creationId xmlns:p14="http://schemas.microsoft.com/office/powerpoint/2010/main" val="3849034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381000" y="404813"/>
            <a:ext cx="7577138" cy="646112"/>
          </a:xfrm>
          <a:prstGeom prst="rect">
            <a:avLst/>
          </a:prstGeom>
        </p:spPr>
        <p:txBody>
          <a:bodyPr lIns="0" tIns="0" rIns="0" bIns="0">
            <a:spAutoFit/>
          </a:bodyPr>
          <a:lstStyle/>
          <a:p>
            <a:pPr fontAlgn="auto">
              <a:spcAft>
                <a:spcPts val="0"/>
              </a:spcAft>
              <a:defRPr/>
            </a:pPr>
            <a:r>
              <a:rPr lang="nl-BE" sz="2200" cap="small" dirty="0">
                <a:solidFill>
                  <a:schemeClr val="bg2"/>
                </a:solidFill>
                <a:latin typeface="+mj-lt"/>
                <a:ea typeface="+mj-ea"/>
                <a:cs typeface="+mj-cs"/>
              </a:rPr>
              <a:t>Who is responsible for reporting </a:t>
            </a:r>
            <a:r>
              <a:rPr lang="nl-BE" sz="2200" cap="small" dirty="0" smtClean="0">
                <a:solidFill>
                  <a:schemeClr val="bg2"/>
                </a:solidFill>
                <a:latin typeface="+mj-lt"/>
                <a:ea typeface="+mj-ea"/>
                <a:cs typeface="+mj-cs"/>
              </a:rPr>
              <a:t>Aes AT GSK?</a:t>
            </a:r>
            <a:endParaRPr lang="nl-BE" sz="2200" cap="small" dirty="0">
              <a:solidFill>
                <a:schemeClr val="bg2"/>
              </a:solidFill>
              <a:latin typeface="+mj-lt"/>
              <a:ea typeface="+mj-ea"/>
              <a:cs typeface="+mj-cs"/>
            </a:endParaRPr>
          </a:p>
          <a:p>
            <a:pPr fontAlgn="auto">
              <a:spcAft>
                <a:spcPts val="0"/>
              </a:spcAft>
              <a:defRPr/>
            </a:pPr>
            <a:r>
              <a:rPr lang="en-GB" sz="2000" i="1" cap="small" dirty="0">
                <a:solidFill>
                  <a:srgbClr val="002060"/>
                </a:solidFill>
                <a:latin typeface="+mn-lt"/>
                <a:cs typeface="+mn-cs"/>
              </a:rPr>
              <a:t>How to report an AE...</a:t>
            </a:r>
            <a:endParaRPr lang="fr-BE" sz="2000" cap="small" dirty="0">
              <a:solidFill>
                <a:schemeClr val="bg2"/>
              </a:solidFill>
              <a:latin typeface="+mj-lt"/>
              <a:ea typeface="+mj-ea"/>
              <a:cs typeface="+mj-cs"/>
            </a:endParaRPr>
          </a:p>
        </p:txBody>
      </p:sp>
      <p:sp>
        <p:nvSpPr>
          <p:cNvPr id="84995" name="Slide Number Placeholder 18"/>
          <p:cNvSpPr>
            <a:spLocks noGrp="1"/>
          </p:cNvSpPr>
          <p:nvPr>
            <p:ph type="sldNum" sz="quarter" idx="4294967295"/>
          </p:nvPr>
        </p:nvSpPr>
        <p:spPr bwMode="auto">
          <a:xfrm>
            <a:off x="7967663" y="6437313"/>
            <a:ext cx="830262" cy="365125"/>
          </a:xfrm>
          <a:prstGeom prst="rect">
            <a:avLst/>
          </a:prstGeom>
          <a:ln>
            <a:miter lim="800000"/>
            <a:headEnd/>
            <a:tailEnd/>
          </a:ln>
        </p:spPr>
        <p:txBody>
          <a:bodyPr wrap="square" numCol="1" compatLnSpc="1">
            <a:prstTxWarp prst="textNoShape">
              <a:avLst/>
            </a:prstTxWarp>
          </a:bodyPr>
          <a:lstStyle/>
          <a:p>
            <a:pPr fontAlgn="base">
              <a:spcBef>
                <a:spcPct val="0"/>
              </a:spcBef>
              <a:spcAft>
                <a:spcPct val="0"/>
              </a:spcAft>
              <a:defRPr/>
            </a:pPr>
            <a:fld id="{5D7C440B-C32E-4F47-835C-AC5CE34DD906}" type="slidenum">
              <a:rPr lang="en-GB" smtClean="0">
                <a:solidFill>
                  <a:srgbClr val="9A8B7D"/>
                </a:solidFill>
              </a:rPr>
              <a:pPr fontAlgn="base">
                <a:spcBef>
                  <a:spcPct val="0"/>
                </a:spcBef>
                <a:spcAft>
                  <a:spcPct val="0"/>
                </a:spcAft>
                <a:defRPr/>
              </a:pPr>
              <a:t>4</a:t>
            </a:fld>
            <a:endParaRPr lang="en-GB" dirty="0" smtClean="0">
              <a:solidFill>
                <a:srgbClr val="9A8B7D"/>
              </a:solidFill>
            </a:endParaRPr>
          </a:p>
        </p:txBody>
      </p:sp>
      <p:grpSp>
        <p:nvGrpSpPr>
          <p:cNvPr id="2" name="Group 15"/>
          <p:cNvGrpSpPr>
            <a:grpSpLocks/>
          </p:cNvGrpSpPr>
          <p:nvPr/>
        </p:nvGrpSpPr>
        <p:grpSpPr bwMode="auto">
          <a:xfrm>
            <a:off x="323850" y="1268413"/>
            <a:ext cx="8315325" cy="1525587"/>
            <a:chOff x="186262" y="1236140"/>
            <a:chExt cx="8524521" cy="1571679"/>
          </a:xfrm>
        </p:grpSpPr>
        <p:pic>
          <p:nvPicPr>
            <p:cNvPr id="85010" name="Picture 2"/>
            <p:cNvPicPr>
              <a:picLocks noChangeAspect="1" noChangeArrowheads="1"/>
            </p:cNvPicPr>
            <p:nvPr/>
          </p:nvPicPr>
          <p:blipFill>
            <a:blip r:embed="rId2" cstate="print"/>
            <a:srcRect l="17543" t="30029" r="17982" b="33716"/>
            <a:stretch>
              <a:fillRect/>
            </a:stretch>
          </p:blipFill>
          <p:spPr bwMode="auto">
            <a:xfrm>
              <a:off x="186262" y="1236140"/>
              <a:ext cx="8524521" cy="1571679"/>
            </a:xfrm>
            <a:prstGeom prst="rect">
              <a:avLst/>
            </a:prstGeom>
            <a:noFill/>
            <a:ln w="9525">
              <a:noFill/>
              <a:miter lim="800000"/>
              <a:headEnd/>
              <a:tailEnd/>
            </a:ln>
          </p:spPr>
        </p:pic>
        <p:sp>
          <p:nvSpPr>
            <p:cNvPr id="85011" name="Rectangle 17"/>
            <p:cNvSpPr>
              <a:spLocks noChangeArrowheads="1"/>
            </p:cNvSpPr>
            <p:nvPr/>
          </p:nvSpPr>
          <p:spPr bwMode="auto">
            <a:xfrm>
              <a:off x="555330" y="1458791"/>
              <a:ext cx="7739998" cy="1122982"/>
            </a:xfrm>
            <a:prstGeom prst="rect">
              <a:avLst/>
            </a:prstGeom>
            <a:solidFill>
              <a:schemeClr val="bg1"/>
            </a:solidFill>
            <a:ln w="9525">
              <a:noFill/>
              <a:miter lim="800000"/>
              <a:headEnd/>
              <a:tailEnd/>
            </a:ln>
          </p:spPr>
          <p:txBody>
            <a:bodyPr anchor="ctr">
              <a:spAutoFit/>
            </a:bodyPr>
            <a:lstStyle/>
            <a:p>
              <a:pPr algn="ctr" defTabSz="622300">
                <a:lnSpc>
                  <a:spcPct val="90000"/>
                </a:lnSpc>
                <a:spcBef>
                  <a:spcPts val="600"/>
                </a:spcBef>
                <a:spcAft>
                  <a:spcPts val="600"/>
                </a:spcAft>
              </a:pPr>
              <a:r>
                <a:rPr lang="en-GB" i="1">
                  <a:solidFill>
                    <a:schemeClr val="accent1"/>
                  </a:solidFill>
                  <a:latin typeface="Calibri" pitchFamily="34" charset="0"/>
                </a:rPr>
                <a:t>All </a:t>
              </a:r>
              <a:r>
                <a:rPr lang="en-GB" i="1">
                  <a:latin typeface="Calibri" pitchFamily="34" charset="0"/>
                </a:rPr>
                <a:t>GSK employees, complementary workers, third parties &amp; vendors working on behalf of GSK </a:t>
              </a:r>
              <a:r>
                <a:rPr lang="en-GB" i="1">
                  <a:solidFill>
                    <a:schemeClr val="accent1"/>
                  </a:solidFill>
                  <a:latin typeface="Calibri" pitchFamily="34" charset="0"/>
                </a:rPr>
                <a:t>must</a:t>
              </a:r>
              <a:r>
                <a:rPr lang="en-GB" i="1">
                  <a:latin typeface="Calibri" pitchFamily="34" charset="0"/>
                </a:rPr>
                <a:t> report </a:t>
              </a:r>
              <a:r>
                <a:rPr lang="en-GB" i="1">
                  <a:solidFill>
                    <a:schemeClr val="accent1"/>
                  </a:solidFill>
                  <a:latin typeface="Calibri" pitchFamily="34" charset="0"/>
                </a:rPr>
                <a:t>any human safety information</a:t>
              </a:r>
              <a:r>
                <a:rPr lang="en-GB" i="1">
                  <a:latin typeface="Calibri" pitchFamily="34" charset="0"/>
                </a:rPr>
                <a:t>, including </a:t>
              </a:r>
              <a:r>
                <a:rPr lang="en-GB" i="1">
                  <a:solidFill>
                    <a:schemeClr val="accent1"/>
                  </a:solidFill>
                  <a:latin typeface="Calibri" pitchFamily="34" charset="0"/>
                </a:rPr>
                <a:t>AE’s, </a:t>
              </a:r>
              <a:r>
                <a:rPr lang="en-GB" i="1">
                  <a:latin typeface="Calibri" pitchFamily="34" charset="0"/>
                </a:rPr>
                <a:t>involving any GSK Product, to the relevant Central Safety Department OR local operating company medical department </a:t>
              </a:r>
              <a:r>
                <a:rPr lang="en-GB" i="1">
                  <a:solidFill>
                    <a:schemeClr val="accent1"/>
                  </a:solidFill>
                  <a:latin typeface="Calibri" pitchFamily="34" charset="0"/>
                </a:rPr>
                <a:t>within 24 hours </a:t>
              </a:r>
              <a:r>
                <a:rPr lang="en-GB" i="1">
                  <a:latin typeface="Calibri" pitchFamily="34" charset="0"/>
                </a:rPr>
                <a:t>of initial awareness. </a:t>
              </a:r>
              <a:endParaRPr lang="en-GB" sz="1400" i="1">
                <a:latin typeface="Calibri" pitchFamily="34" charset="0"/>
              </a:endParaRPr>
            </a:p>
          </p:txBody>
        </p:sp>
      </p:grpSp>
      <p:grpSp>
        <p:nvGrpSpPr>
          <p:cNvPr id="3" name="Group 25"/>
          <p:cNvGrpSpPr>
            <a:grpSpLocks/>
          </p:cNvGrpSpPr>
          <p:nvPr/>
        </p:nvGrpSpPr>
        <p:grpSpPr bwMode="auto">
          <a:xfrm>
            <a:off x="6964363" y="31750"/>
            <a:ext cx="2179637" cy="1055688"/>
            <a:chOff x="1970689" y="3563008"/>
            <a:chExt cx="2179637" cy="1056290"/>
          </a:xfrm>
        </p:grpSpPr>
        <p:pic>
          <p:nvPicPr>
            <p:cNvPr id="85008" name="Picture 2"/>
            <p:cNvPicPr>
              <a:picLocks noChangeAspect="1" noChangeArrowheads="1"/>
            </p:cNvPicPr>
            <p:nvPr/>
          </p:nvPicPr>
          <p:blipFill>
            <a:blip r:embed="rId3" cstate="print"/>
            <a:srcRect l="17543" t="30029" r="17982" b="33914"/>
            <a:stretch>
              <a:fillRect/>
            </a:stretch>
          </p:blipFill>
          <p:spPr bwMode="auto">
            <a:xfrm>
              <a:off x="1970689" y="3563008"/>
              <a:ext cx="2179637" cy="1056290"/>
            </a:xfrm>
            <a:prstGeom prst="rect">
              <a:avLst/>
            </a:prstGeom>
            <a:noFill/>
            <a:ln w="9525">
              <a:noFill/>
              <a:miter lim="800000"/>
              <a:headEnd/>
              <a:tailEnd/>
            </a:ln>
          </p:spPr>
        </p:pic>
        <p:sp>
          <p:nvSpPr>
            <p:cNvPr id="28" name="Rectangle 27"/>
            <p:cNvSpPr/>
            <p:nvPr/>
          </p:nvSpPr>
          <p:spPr>
            <a:xfrm>
              <a:off x="2096101" y="3667843"/>
              <a:ext cx="1981200" cy="832324"/>
            </a:xfrm>
            <a:prstGeom prst="rect">
              <a:avLst/>
            </a:prstGeom>
            <a:solidFill>
              <a:schemeClr val="bg1"/>
            </a:solidFill>
          </p:spPr>
          <p:txBody>
            <a:bodyPr>
              <a:spAutoFit/>
            </a:bodyPr>
            <a:lstStyle/>
            <a:p>
              <a:pPr fontAlgn="auto">
                <a:spcBef>
                  <a:spcPts val="0"/>
                </a:spcBef>
                <a:spcAft>
                  <a:spcPts val="0"/>
                </a:spcAft>
                <a:defRPr/>
              </a:pPr>
              <a:r>
                <a:rPr lang="en-GB" sz="1200" b="1" i="1" dirty="0">
                  <a:latin typeface="Calibri" pitchFamily="34" charset="0"/>
                  <a:cs typeface="Calibri" pitchFamily="34" charset="0"/>
                </a:rPr>
                <a:t>NOTE</a:t>
              </a:r>
              <a:r>
                <a:rPr lang="en-GB" sz="1200" i="1" dirty="0">
                  <a:latin typeface="Calibri" pitchFamily="34" charset="0"/>
                  <a:cs typeface="Calibri" pitchFamily="34" charset="0"/>
                </a:rPr>
                <a:t>: </a:t>
              </a:r>
              <a:r>
                <a:rPr lang="en-GB" sz="1200" kern="0" dirty="0">
                  <a:solidFill>
                    <a:schemeClr val="accent1"/>
                  </a:solidFill>
                  <a:latin typeface="Calibri" pitchFamily="34" charset="0"/>
                  <a:cs typeface="+mn-cs"/>
                </a:rPr>
                <a:t>Even if you are not sure whether a product has caused an adverse event, you MUST report it</a:t>
              </a:r>
              <a:endParaRPr lang="en-GB" sz="1200" i="1" dirty="0">
                <a:solidFill>
                  <a:schemeClr val="accent1"/>
                </a:solidFill>
                <a:latin typeface="Calibri" pitchFamily="34" charset="0"/>
                <a:cs typeface="Calibri" pitchFamily="34" charset="0"/>
              </a:endParaRPr>
            </a:p>
          </p:txBody>
        </p:sp>
      </p:grpSp>
      <p:grpSp>
        <p:nvGrpSpPr>
          <p:cNvPr id="4" name="Group 14"/>
          <p:cNvGrpSpPr>
            <a:grpSpLocks/>
          </p:cNvGrpSpPr>
          <p:nvPr/>
        </p:nvGrpSpPr>
        <p:grpSpPr bwMode="auto">
          <a:xfrm>
            <a:off x="900113" y="2924175"/>
            <a:ext cx="7283450" cy="2788422"/>
            <a:chOff x="1364774" y="2088107"/>
            <a:chExt cx="6851177" cy="2483894"/>
          </a:xfrm>
        </p:grpSpPr>
        <p:grpSp>
          <p:nvGrpSpPr>
            <p:cNvPr id="5" name="Group 8"/>
            <p:cNvGrpSpPr>
              <a:grpSpLocks/>
            </p:cNvGrpSpPr>
            <p:nvPr/>
          </p:nvGrpSpPr>
          <p:grpSpPr bwMode="auto">
            <a:xfrm>
              <a:off x="1364774" y="2088107"/>
              <a:ext cx="6851177" cy="2483894"/>
              <a:chOff x="1146412" y="2115402"/>
              <a:chExt cx="6851177" cy="2483894"/>
            </a:xfrm>
          </p:grpSpPr>
          <p:pic>
            <p:nvPicPr>
              <p:cNvPr id="85006" name="Picture 2"/>
              <p:cNvPicPr>
                <a:picLocks noChangeAspect="1" noChangeArrowheads="1"/>
              </p:cNvPicPr>
              <p:nvPr/>
            </p:nvPicPr>
            <p:blipFill>
              <a:blip r:embed="rId4" cstate="print"/>
              <a:srcRect l="18176" t="22690" r="65616" b="30574"/>
              <a:stretch>
                <a:fillRect/>
              </a:stretch>
            </p:blipFill>
            <p:spPr bwMode="auto">
              <a:xfrm>
                <a:off x="5158853" y="2115402"/>
                <a:ext cx="2838736" cy="2483894"/>
              </a:xfrm>
              <a:prstGeom prst="rect">
                <a:avLst/>
              </a:prstGeom>
              <a:noFill/>
              <a:ln w="9525">
                <a:noFill/>
                <a:miter lim="800000"/>
                <a:headEnd/>
                <a:tailEnd/>
              </a:ln>
            </p:spPr>
          </p:pic>
          <p:pic>
            <p:nvPicPr>
              <p:cNvPr id="85007" name="Picture 5"/>
              <p:cNvPicPr>
                <a:picLocks noChangeAspect="1" noChangeArrowheads="1"/>
              </p:cNvPicPr>
              <p:nvPr/>
            </p:nvPicPr>
            <p:blipFill>
              <a:blip r:embed="rId5" cstate="print"/>
              <a:srcRect l="6947" t="35056" r="64951" b="41479"/>
              <a:stretch>
                <a:fillRect/>
              </a:stretch>
            </p:blipFill>
            <p:spPr bwMode="auto">
              <a:xfrm>
                <a:off x="1146412" y="2821210"/>
                <a:ext cx="4039737" cy="1015681"/>
              </a:xfrm>
              <a:prstGeom prst="rect">
                <a:avLst/>
              </a:prstGeom>
              <a:noFill/>
              <a:ln w="9525">
                <a:noFill/>
                <a:miter lim="800000"/>
                <a:headEnd/>
                <a:tailEnd/>
              </a:ln>
            </p:spPr>
          </p:pic>
        </p:grpSp>
        <p:sp>
          <p:nvSpPr>
            <p:cNvPr id="33" name="TextBox 32"/>
            <p:cNvSpPr txBox="1"/>
            <p:nvPr/>
          </p:nvSpPr>
          <p:spPr>
            <a:xfrm>
              <a:off x="6112932" y="2201333"/>
              <a:ext cx="1100667" cy="2468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171450" indent="-171450" fontAlgn="auto">
                <a:spcBef>
                  <a:spcPts val="0"/>
                </a:spcBef>
                <a:spcAft>
                  <a:spcPts val="0"/>
                </a:spcAft>
                <a:buClr>
                  <a:schemeClr val="tx1"/>
                </a:buClr>
                <a:defRPr/>
              </a:pPr>
              <a:r>
                <a:rPr lang="en-GB" sz="1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cs typeface="+mn-cs"/>
                </a:rPr>
                <a:t>Write</a:t>
              </a:r>
            </a:p>
          </p:txBody>
        </p:sp>
        <p:sp>
          <p:nvSpPr>
            <p:cNvPr id="34" name="TextBox 33"/>
            <p:cNvSpPr txBox="1"/>
            <p:nvPr/>
          </p:nvSpPr>
          <p:spPr>
            <a:xfrm>
              <a:off x="6112932" y="2997200"/>
              <a:ext cx="1100667" cy="2468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171450" indent="-171450" fontAlgn="auto">
                <a:spcBef>
                  <a:spcPts val="0"/>
                </a:spcBef>
                <a:spcAft>
                  <a:spcPts val="0"/>
                </a:spcAft>
                <a:buClr>
                  <a:schemeClr val="tx1"/>
                </a:buClr>
                <a:defRPr/>
              </a:pPr>
              <a:r>
                <a:rPr lang="en-GB" sz="1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cs typeface="+mn-cs"/>
                </a:rPr>
                <a:t>Call</a:t>
              </a:r>
            </a:p>
          </p:txBody>
        </p:sp>
        <p:sp>
          <p:nvSpPr>
            <p:cNvPr id="35" name="TextBox 34"/>
            <p:cNvSpPr txBox="1"/>
            <p:nvPr/>
          </p:nvSpPr>
          <p:spPr>
            <a:xfrm>
              <a:off x="6129868" y="3810000"/>
              <a:ext cx="1100667" cy="2468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171450" indent="-171450" fontAlgn="auto">
                <a:spcBef>
                  <a:spcPts val="0"/>
                </a:spcBef>
                <a:spcAft>
                  <a:spcPts val="0"/>
                </a:spcAft>
                <a:buClr>
                  <a:schemeClr val="tx1"/>
                </a:buClr>
                <a:defRPr/>
              </a:pPr>
              <a:r>
                <a:rPr lang="en-GB" sz="1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cs typeface="+mn-cs"/>
                </a:rPr>
                <a:t>Email</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87208" cy="706090"/>
          </a:xfrm>
        </p:spPr>
        <p:txBody>
          <a:bodyPr>
            <a:noAutofit/>
          </a:bodyPr>
          <a:lstStyle/>
          <a:p>
            <a:r>
              <a:rPr lang="fr-CH" sz="2800" b="0" cap="small" dirty="0">
                <a:solidFill>
                  <a:srgbClr val="FE8637">
                    <a:lumMod val="75000"/>
                  </a:srgbClr>
                </a:solidFill>
                <a:latin typeface="Century Schoolbook"/>
              </a:rPr>
              <a:t>The </a:t>
            </a:r>
            <a:r>
              <a:rPr lang="en-US" sz="2800" b="0" cap="small" dirty="0">
                <a:solidFill>
                  <a:srgbClr val="FE8637">
                    <a:lumMod val="75000"/>
                  </a:srgbClr>
                </a:solidFill>
                <a:latin typeface="Century Schoolbook"/>
              </a:rPr>
              <a:t>need</a:t>
            </a:r>
            <a:r>
              <a:rPr lang="fr-CH" sz="2800" b="0" cap="small" dirty="0">
                <a:solidFill>
                  <a:srgbClr val="FE8637">
                    <a:lumMod val="75000"/>
                  </a:srgbClr>
                </a:solidFill>
                <a:latin typeface="Century Schoolbook"/>
              </a:rPr>
              <a:t> for pharmacovigilance in </a:t>
            </a:r>
            <a:r>
              <a:rPr lang="en-US" sz="2800" b="0" cap="small" dirty="0" smtClean="0">
                <a:solidFill>
                  <a:srgbClr val="FE8637">
                    <a:lumMod val="75000"/>
                  </a:srgbClr>
                </a:solidFill>
                <a:latin typeface="Century Schoolbook"/>
              </a:rPr>
              <a:t>Low and Medium Income Countries</a:t>
            </a:r>
            <a:endParaRPr lang="en-US" sz="2800" b="0" cap="small" dirty="0">
              <a:solidFill>
                <a:srgbClr val="FE8637">
                  <a:lumMod val="75000"/>
                </a:srgbClr>
              </a:solidFill>
              <a:latin typeface="Century Schoolbook"/>
            </a:endParaRPr>
          </a:p>
        </p:txBody>
      </p:sp>
      <p:sp>
        <p:nvSpPr>
          <p:cNvPr id="3" name="Content Placeholder 2"/>
          <p:cNvSpPr>
            <a:spLocks noGrp="1"/>
          </p:cNvSpPr>
          <p:nvPr>
            <p:ph idx="1"/>
          </p:nvPr>
        </p:nvSpPr>
        <p:spPr/>
        <p:txBody>
          <a:bodyPr>
            <a:normAutofit fontScale="92500"/>
          </a:bodyPr>
          <a:lstStyle/>
          <a:p>
            <a:pPr marL="274320" lvl="0" indent="-274320">
              <a:spcBef>
                <a:spcPts val="600"/>
              </a:spcBef>
              <a:spcAft>
                <a:spcPts val="0"/>
              </a:spcAft>
              <a:buClr>
                <a:srgbClr val="FE8637"/>
              </a:buClr>
              <a:buSzPct val="70000"/>
              <a:buFont typeface="Wingdings"/>
              <a:buChar char=""/>
            </a:pPr>
            <a:r>
              <a:rPr lang="en-US" sz="2400" dirty="0">
                <a:solidFill>
                  <a:prstClr val="black"/>
                </a:solidFill>
                <a:latin typeface="Century Schoolbook"/>
                <a:ea typeface="Calibri" panose="020F0502020204030204" pitchFamily="34" charset="0"/>
                <a:cs typeface="Times New Roman" panose="02020603050405020304" pitchFamily="18" charset="0"/>
              </a:rPr>
              <a:t>Drugs and vaccines are reaching unprecedented numbers of </a:t>
            </a:r>
            <a:r>
              <a:rPr lang="en-US" sz="2400" dirty="0" smtClean="0">
                <a:solidFill>
                  <a:prstClr val="black"/>
                </a:solidFill>
                <a:latin typeface="Century Schoolbook"/>
                <a:ea typeface="Calibri" panose="020F0502020204030204" pitchFamily="34" charset="0"/>
                <a:cs typeface="Times New Roman" panose="02020603050405020304" pitchFamily="18" charset="0"/>
              </a:rPr>
              <a:t>people.</a:t>
            </a:r>
            <a:endParaRPr lang="en-US" sz="2400" dirty="0">
              <a:solidFill>
                <a:prstClr val="black"/>
              </a:solidFill>
              <a:latin typeface="Century Schoolbook"/>
              <a:ea typeface="Calibri" panose="020F0502020204030204" pitchFamily="34" charset="0"/>
              <a:cs typeface="Times New Roman" panose="02020603050405020304" pitchFamily="18" charset="0"/>
            </a:endParaRPr>
          </a:p>
          <a:p>
            <a:pPr marL="274320" lvl="1" indent="-274320">
              <a:spcBef>
                <a:spcPts val="600"/>
              </a:spcBef>
              <a:spcAft>
                <a:spcPts val="0"/>
              </a:spcAft>
              <a:buClr>
                <a:srgbClr val="FE8637"/>
              </a:buClr>
              <a:buSzPct val="70000"/>
              <a:buFont typeface="Wingdings"/>
              <a:buChar char=""/>
            </a:pPr>
            <a:r>
              <a:rPr lang="en-US" sz="2400" dirty="0">
                <a:solidFill>
                  <a:prstClr val="black"/>
                </a:solidFill>
                <a:latin typeface="Century Schoolbook"/>
                <a:ea typeface="Calibri" panose="020F0502020204030204" pitchFamily="34" charset="0"/>
                <a:cs typeface="Times New Roman" panose="02020603050405020304" pitchFamily="18" charset="0"/>
              </a:rPr>
              <a:t>Some vaccines and medicines developed specifically for underserved areas of the world </a:t>
            </a:r>
          </a:p>
          <a:p>
            <a:pPr marL="640080" lvl="1" indent="-274320">
              <a:spcBef>
                <a:spcPct val="20000"/>
              </a:spcBef>
              <a:spcAft>
                <a:spcPts val="0"/>
              </a:spcAft>
              <a:buClr>
                <a:srgbClr val="FE8637"/>
              </a:buClr>
              <a:buSzPct val="80000"/>
              <a:buFont typeface="Wingdings 2"/>
              <a:buChar char=""/>
            </a:pPr>
            <a:r>
              <a:rPr lang="en-US" sz="2400" dirty="0">
                <a:solidFill>
                  <a:prstClr val="black"/>
                </a:solidFill>
                <a:latin typeface="Century Schoolbook"/>
                <a:ea typeface="Calibri" panose="020F0502020204030204" pitchFamily="34" charset="0"/>
                <a:cs typeface="Times New Roman" panose="02020603050405020304" pitchFamily="18" charset="0"/>
              </a:rPr>
              <a:t>advancing into pre/post licensure stages </a:t>
            </a:r>
          </a:p>
          <a:p>
            <a:pPr marL="640080" lvl="1" indent="-274320">
              <a:spcBef>
                <a:spcPct val="20000"/>
              </a:spcBef>
              <a:spcAft>
                <a:spcPts val="0"/>
              </a:spcAft>
              <a:buClr>
                <a:srgbClr val="FE8637"/>
              </a:buClr>
              <a:buSzPct val="80000"/>
              <a:buFont typeface="Wingdings 2"/>
              <a:buChar char=""/>
            </a:pPr>
            <a:r>
              <a:rPr lang="en-US" sz="2400" dirty="0">
                <a:solidFill>
                  <a:prstClr val="black"/>
                </a:solidFill>
                <a:latin typeface="Century Schoolbook"/>
                <a:ea typeface="Calibri" panose="020F0502020204030204" pitchFamily="34" charset="0"/>
                <a:cs typeface="Times New Roman" panose="02020603050405020304" pitchFamily="18" charset="0"/>
              </a:rPr>
              <a:t>e.g. RTS,S/AS01 malaria vaccine candidate (African focused) </a:t>
            </a:r>
          </a:p>
          <a:p>
            <a:pPr marL="640080" lvl="1" indent="-274320">
              <a:spcBef>
                <a:spcPct val="20000"/>
              </a:spcBef>
              <a:spcAft>
                <a:spcPts val="0"/>
              </a:spcAft>
              <a:buClr>
                <a:srgbClr val="FE8637"/>
              </a:buClr>
              <a:buSzPct val="80000"/>
              <a:buFont typeface="Wingdings 2"/>
              <a:buChar char=""/>
            </a:pPr>
            <a:r>
              <a:rPr lang="en-US" sz="2400" dirty="0" smtClean="0">
                <a:solidFill>
                  <a:srgbClr val="000000"/>
                </a:solidFill>
                <a:latin typeface="Century Schoolbook" panose="02040604050505020304" pitchFamily="18" charset="0"/>
                <a:ea typeface="Times New Roman" panose="02020603050405020304" pitchFamily="18" charset="0"/>
              </a:rPr>
              <a:t>Chlorhexidine </a:t>
            </a:r>
            <a:r>
              <a:rPr lang="en-US" sz="2400" dirty="0">
                <a:solidFill>
                  <a:srgbClr val="000000"/>
                </a:solidFill>
                <a:latin typeface="Century Schoolbook" panose="02040604050505020304" pitchFamily="18" charset="0"/>
                <a:ea typeface="Times New Roman" panose="02020603050405020304" pitchFamily="18" charset="0"/>
              </a:rPr>
              <a:t>gel: </a:t>
            </a:r>
            <a:r>
              <a:rPr lang="en-US" sz="2400" dirty="0" smtClean="0">
                <a:solidFill>
                  <a:srgbClr val="000000"/>
                </a:solidFill>
                <a:latin typeface="Century Schoolbook" panose="02040604050505020304" pitchFamily="18" charset="0"/>
                <a:ea typeface="Times New Roman" panose="02020603050405020304" pitchFamily="18" charset="0"/>
              </a:rPr>
              <a:t>prophylaxis for omphalitis </a:t>
            </a:r>
            <a:r>
              <a:rPr lang="en-US" sz="2400" dirty="0">
                <a:solidFill>
                  <a:srgbClr val="000000"/>
                </a:solidFill>
                <a:latin typeface="Century Schoolbook" panose="02040604050505020304" pitchFamily="18" charset="0"/>
                <a:ea typeface="Times New Roman" panose="02020603050405020304" pitchFamily="18" charset="0"/>
              </a:rPr>
              <a:t>in new </a:t>
            </a:r>
            <a:r>
              <a:rPr lang="en-US" sz="2400" dirty="0" err="1" smtClean="0">
                <a:solidFill>
                  <a:srgbClr val="000000"/>
                </a:solidFill>
                <a:latin typeface="Century Schoolbook" panose="02040604050505020304" pitchFamily="18" charset="0"/>
                <a:ea typeface="Times New Roman" panose="02020603050405020304" pitchFamily="18" charset="0"/>
              </a:rPr>
              <a:t>borns</a:t>
            </a:r>
            <a:endParaRPr lang="en-US" sz="2400" dirty="0">
              <a:solidFill>
                <a:prstClr val="black"/>
              </a:solidFill>
              <a:latin typeface="Century Schoolbook"/>
              <a:ea typeface="Calibri" panose="020F0502020204030204" pitchFamily="34" charset="0"/>
              <a:cs typeface="Times New Roman" panose="02020603050405020304" pitchFamily="18" charset="0"/>
            </a:endParaRPr>
          </a:p>
          <a:p>
            <a:pPr marL="274320" lvl="1" indent="-274320">
              <a:spcBef>
                <a:spcPts val="600"/>
              </a:spcBef>
              <a:spcAft>
                <a:spcPts val="0"/>
              </a:spcAft>
              <a:buClr>
                <a:srgbClr val="FE8637"/>
              </a:buClr>
              <a:buSzPct val="70000"/>
              <a:buFont typeface="Wingdings"/>
              <a:buChar char=""/>
            </a:pPr>
            <a:r>
              <a:rPr lang="en-US" sz="2400" dirty="0">
                <a:solidFill>
                  <a:prstClr val="black"/>
                </a:solidFill>
                <a:latin typeface="Century Schoolbook"/>
                <a:ea typeface="Calibri" panose="020F0502020204030204" pitchFamily="34" charset="0"/>
                <a:cs typeface="Times New Roman" panose="02020603050405020304" pitchFamily="18" charset="0"/>
              </a:rPr>
              <a:t>Regions with suboptimal PV infrastructures</a:t>
            </a:r>
          </a:p>
          <a:p>
            <a:pPr marL="274320" lvl="1" indent="-274320">
              <a:spcBef>
                <a:spcPts val="600"/>
              </a:spcBef>
              <a:spcAft>
                <a:spcPts val="0"/>
              </a:spcAft>
              <a:buClr>
                <a:srgbClr val="FE8637"/>
              </a:buClr>
              <a:buSzPct val="70000"/>
              <a:buFont typeface="Wingdings"/>
              <a:buChar char=""/>
            </a:pPr>
            <a:r>
              <a:rPr lang="en-US" sz="2400" dirty="0">
                <a:solidFill>
                  <a:prstClr val="black"/>
                </a:solidFill>
                <a:latin typeface="Century Schoolbook"/>
                <a:ea typeface="Calibri" panose="020F0502020204030204" pitchFamily="34" charset="0"/>
                <a:cs typeface="Times New Roman" panose="02020603050405020304" pitchFamily="18" charset="0"/>
              </a:rPr>
              <a:t>Specificities of underlying comorbidities </a:t>
            </a:r>
          </a:p>
          <a:p>
            <a:pPr marL="640080" lvl="1" indent="-274320">
              <a:spcBef>
                <a:spcPct val="20000"/>
              </a:spcBef>
              <a:spcAft>
                <a:spcPts val="0"/>
              </a:spcAft>
              <a:buClr>
                <a:srgbClr val="FE8637"/>
              </a:buClr>
              <a:buSzPct val="80000"/>
              <a:buFont typeface="Wingdings 2"/>
              <a:buChar char=""/>
            </a:pPr>
            <a:r>
              <a:rPr lang="en-US" sz="2400" dirty="0">
                <a:solidFill>
                  <a:prstClr val="black"/>
                </a:solidFill>
                <a:latin typeface="Century Schoolbook"/>
                <a:ea typeface="Calibri" panose="020F0502020204030204" pitchFamily="34" charset="0"/>
                <a:cs typeface="Times New Roman" panose="02020603050405020304" pitchFamily="18" charset="0"/>
              </a:rPr>
              <a:t>HIV, malnutrition........</a:t>
            </a:r>
          </a:p>
          <a:p>
            <a:pPr marL="640080" lvl="1" indent="-274320">
              <a:spcBef>
                <a:spcPct val="20000"/>
              </a:spcBef>
              <a:spcAft>
                <a:spcPts val="0"/>
              </a:spcAft>
              <a:buClr>
                <a:srgbClr val="FE8637"/>
              </a:buClr>
              <a:buSzPct val="80000"/>
              <a:buFont typeface="Wingdings 2"/>
              <a:buChar char=""/>
            </a:pPr>
            <a:r>
              <a:rPr lang="en-US" sz="2400" dirty="0">
                <a:solidFill>
                  <a:prstClr val="black"/>
                </a:solidFill>
                <a:latin typeface="Century Schoolbook"/>
                <a:ea typeface="Calibri" panose="020F0502020204030204" pitchFamily="34" charset="0"/>
                <a:cs typeface="Times New Roman" panose="02020603050405020304" pitchFamily="18" charset="0"/>
              </a:rPr>
              <a:t>Safety profile</a:t>
            </a:r>
            <a:r>
              <a:rPr lang="en-US" sz="2400" dirty="0">
                <a:solidFill>
                  <a:srgbClr val="0000FF"/>
                </a:solidFill>
                <a:effectLst>
                  <a:outerShdw blurRad="38100" dist="38100" dir="2700000" algn="tl">
                    <a:srgbClr val="000000">
                      <a:alpha val="43137"/>
                    </a:srgbClr>
                  </a:outerShdw>
                </a:effectLst>
                <a:latin typeface="Century Schoolbook"/>
                <a:ea typeface="Calibri" panose="020F0502020204030204" pitchFamily="34" charset="0"/>
                <a:cs typeface="Times New Roman" panose="02020603050405020304" pitchFamily="18" charset="0"/>
              </a:rPr>
              <a:t> </a:t>
            </a:r>
            <a:r>
              <a:rPr lang="en-US" sz="2400" dirty="0">
                <a:solidFill>
                  <a:prstClr val="black"/>
                </a:solidFill>
                <a:latin typeface="Century Schoolbook"/>
                <a:ea typeface="Calibri" panose="020F0502020204030204" pitchFamily="34" charset="0"/>
                <a:cs typeface="Times New Roman" panose="02020603050405020304" pitchFamily="18" charset="0"/>
              </a:rPr>
              <a:t>might be different</a:t>
            </a:r>
          </a:p>
        </p:txBody>
      </p:sp>
      <p:sp>
        <p:nvSpPr>
          <p:cNvPr id="4" name="Slide Number Placeholder 3"/>
          <p:cNvSpPr>
            <a:spLocks noGrp="1"/>
          </p:cNvSpPr>
          <p:nvPr>
            <p:ph type="sldNum" sz="quarter" idx="12"/>
          </p:nvPr>
        </p:nvSpPr>
        <p:spPr/>
        <p:txBody>
          <a:bodyPr/>
          <a:lstStyle/>
          <a:p>
            <a:fld id="{6FA9684C-B343-4C7C-8ACA-423BCE35ADD2}" type="slidenum">
              <a:rPr lang="fr-CH" smtClean="0"/>
              <a:pPr/>
              <a:t>5</a:t>
            </a:fld>
            <a:endParaRPr lang="fr-CH"/>
          </a:p>
        </p:txBody>
      </p:sp>
    </p:spTree>
    <p:extLst>
      <p:ext uri="{BB962C8B-B14F-4D97-AF65-F5344CB8AC3E}">
        <p14:creationId xmlns:p14="http://schemas.microsoft.com/office/powerpoint/2010/main" val="20726800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76672"/>
            <a:ext cx="7577139" cy="430887"/>
          </a:xfrm>
        </p:spPr>
        <p:txBody>
          <a:bodyPr/>
          <a:lstStyle/>
          <a:p>
            <a:r>
              <a:rPr lang="en-US" sz="2800" b="0" cap="small" dirty="0">
                <a:solidFill>
                  <a:srgbClr val="FE8637">
                    <a:lumMod val="75000"/>
                  </a:srgbClr>
                </a:solidFill>
                <a:latin typeface="Century Schoolbook"/>
              </a:rPr>
              <a:t>The Challenges in LMICs</a:t>
            </a:r>
            <a:endParaRPr lang="en-US" dirty="0">
              <a:solidFill>
                <a:schemeClr val="accent1">
                  <a:lumMod val="75000"/>
                </a:schemeClr>
              </a:solidFill>
            </a:endParaRPr>
          </a:p>
        </p:txBody>
      </p:sp>
      <p:sp>
        <p:nvSpPr>
          <p:cNvPr id="3" name="Content Placeholder 2"/>
          <p:cNvSpPr>
            <a:spLocks noGrp="1"/>
          </p:cNvSpPr>
          <p:nvPr>
            <p:ph idx="1"/>
          </p:nvPr>
        </p:nvSpPr>
        <p:spPr>
          <a:xfrm>
            <a:off x="179512" y="1052736"/>
            <a:ext cx="8352928" cy="5205192"/>
          </a:xfrm>
        </p:spPr>
        <p:txBody>
          <a:bodyPr>
            <a:noAutofit/>
          </a:bodyPr>
          <a:lstStyle/>
          <a:p>
            <a:pPr marL="274320" lvl="0" indent="-274320">
              <a:spcBef>
                <a:spcPts val="600"/>
              </a:spcBef>
              <a:spcAft>
                <a:spcPts val="0"/>
              </a:spcAft>
              <a:buClr>
                <a:srgbClr val="FE8637"/>
              </a:buClr>
              <a:buSzPct val="70000"/>
              <a:buFont typeface="Wingdings"/>
              <a:buChar char=""/>
            </a:pPr>
            <a:r>
              <a:rPr lang="en-US" sz="2400" dirty="0">
                <a:solidFill>
                  <a:prstClr val="black"/>
                </a:solidFill>
                <a:latin typeface="Century Schoolbook"/>
                <a:ea typeface="Calibri" panose="020F0502020204030204" pitchFamily="34" charset="0"/>
                <a:cs typeface="Times New Roman" panose="02020603050405020304" pitchFamily="18" charset="0"/>
              </a:rPr>
              <a:t>L</a:t>
            </a:r>
            <a:r>
              <a:rPr lang="en-US" sz="2400" dirty="0">
                <a:solidFill>
                  <a:prstClr val="black"/>
                </a:solidFill>
                <a:latin typeface="Century Schoolbook"/>
              </a:rPr>
              <a:t>ow reporting of adverse events</a:t>
            </a:r>
          </a:p>
          <a:p>
            <a:pPr marL="640080" lvl="1" indent="-274320">
              <a:spcBef>
                <a:spcPct val="20000"/>
              </a:spcBef>
              <a:spcAft>
                <a:spcPts val="0"/>
              </a:spcAft>
              <a:buClr>
                <a:srgbClr val="FE8637"/>
              </a:buClr>
              <a:buSzPct val="80000"/>
              <a:buFont typeface="Wingdings 2"/>
              <a:buChar char=""/>
            </a:pPr>
            <a:r>
              <a:rPr lang="en-US" sz="2400" dirty="0">
                <a:solidFill>
                  <a:prstClr val="black"/>
                </a:solidFill>
                <a:latin typeface="Century Schoolbook"/>
                <a:ea typeface="Calibri" panose="020F0502020204030204" pitchFamily="34" charset="0"/>
                <a:cs typeface="Times New Roman" panose="02020603050405020304" pitchFamily="18" charset="0"/>
              </a:rPr>
              <a:t>Incompletely filled AE forms</a:t>
            </a:r>
          </a:p>
          <a:p>
            <a:pPr marL="640080" lvl="1" indent="-274320">
              <a:spcBef>
                <a:spcPct val="20000"/>
              </a:spcBef>
              <a:spcAft>
                <a:spcPts val="0"/>
              </a:spcAft>
              <a:buClr>
                <a:srgbClr val="FE8637"/>
              </a:buClr>
              <a:buSzPct val="80000"/>
              <a:buFont typeface="Wingdings 2"/>
              <a:buChar char=""/>
            </a:pPr>
            <a:r>
              <a:rPr lang="en-US" sz="2400" dirty="0">
                <a:solidFill>
                  <a:prstClr val="black"/>
                </a:solidFill>
                <a:latin typeface="Century Schoolbook"/>
                <a:ea typeface="Calibri" panose="020F0502020204030204" pitchFamily="34" charset="0"/>
                <a:cs typeface="Times New Roman" panose="02020603050405020304" pitchFamily="18" charset="0"/>
              </a:rPr>
              <a:t>Delayed transmission of AE forms</a:t>
            </a:r>
          </a:p>
          <a:p>
            <a:pPr marL="274320" lvl="0" indent="-274320">
              <a:spcBef>
                <a:spcPts val="600"/>
              </a:spcBef>
              <a:spcAft>
                <a:spcPts val="0"/>
              </a:spcAft>
              <a:buClr>
                <a:srgbClr val="FE8637"/>
              </a:buClr>
              <a:buSzPct val="70000"/>
              <a:buFont typeface="Wingdings"/>
              <a:buChar char=""/>
            </a:pPr>
            <a:r>
              <a:rPr lang="en-US" sz="2400" dirty="0">
                <a:solidFill>
                  <a:prstClr val="black"/>
                </a:solidFill>
                <a:latin typeface="Century Schoolbook"/>
                <a:ea typeface="Calibri" panose="020F0502020204030204" pitchFamily="34" charset="0"/>
                <a:cs typeface="Times New Roman" panose="02020603050405020304" pitchFamily="18" charset="0"/>
              </a:rPr>
              <a:t>Lack of human resources</a:t>
            </a:r>
          </a:p>
          <a:p>
            <a:pPr marL="640080" lvl="1" indent="-274320">
              <a:spcBef>
                <a:spcPct val="20000"/>
              </a:spcBef>
              <a:spcAft>
                <a:spcPts val="0"/>
              </a:spcAft>
              <a:buClr>
                <a:srgbClr val="FE8637"/>
              </a:buClr>
              <a:buSzPct val="80000"/>
              <a:buFont typeface="Wingdings 2"/>
              <a:buChar char=""/>
            </a:pPr>
            <a:r>
              <a:rPr lang="en-US" sz="2400" dirty="0">
                <a:solidFill>
                  <a:prstClr val="black"/>
                </a:solidFill>
                <a:latin typeface="Century Schoolbook"/>
                <a:ea typeface="Calibri" panose="020F0502020204030204" pitchFamily="34" charset="0"/>
                <a:cs typeface="Times New Roman" panose="02020603050405020304" pitchFamily="18" charset="0"/>
              </a:rPr>
              <a:t>No dedicated personnel </a:t>
            </a:r>
          </a:p>
          <a:p>
            <a:pPr marL="640080" lvl="1" indent="-274320">
              <a:spcBef>
                <a:spcPct val="20000"/>
              </a:spcBef>
              <a:spcAft>
                <a:spcPts val="0"/>
              </a:spcAft>
              <a:buClr>
                <a:srgbClr val="FE8637"/>
              </a:buClr>
              <a:buSzPct val="80000"/>
              <a:buFont typeface="Wingdings 2"/>
              <a:buChar char=""/>
            </a:pPr>
            <a:r>
              <a:rPr lang="en-US" sz="2400" dirty="0">
                <a:solidFill>
                  <a:prstClr val="black"/>
                </a:solidFill>
                <a:latin typeface="Century Schoolbook"/>
                <a:ea typeface="Calibri" panose="020F0502020204030204" pitchFamily="34" charset="0"/>
                <a:cs typeface="Times New Roman" panose="02020603050405020304" pitchFamily="18" charset="0"/>
              </a:rPr>
              <a:t>Inadequately trained and sensitized health care workers (HCWs)</a:t>
            </a:r>
          </a:p>
          <a:p>
            <a:pPr marL="640080" lvl="1" indent="-274320">
              <a:spcBef>
                <a:spcPct val="20000"/>
              </a:spcBef>
              <a:spcAft>
                <a:spcPts val="0"/>
              </a:spcAft>
              <a:buClr>
                <a:srgbClr val="FE8637"/>
              </a:buClr>
              <a:buSzPct val="80000"/>
              <a:buFont typeface="Wingdings 2"/>
              <a:buChar char=""/>
            </a:pPr>
            <a:r>
              <a:rPr lang="en-US" sz="2400" dirty="0">
                <a:solidFill>
                  <a:prstClr val="black"/>
                </a:solidFill>
                <a:latin typeface="Century Schoolbook"/>
                <a:cs typeface="Times New Roman" panose="02020603050405020304" pitchFamily="18" charset="0"/>
              </a:rPr>
              <a:t>No expertise for causality assessment</a:t>
            </a:r>
            <a:endParaRPr lang="en-US" sz="2200" dirty="0">
              <a:solidFill>
                <a:prstClr val="black"/>
              </a:solidFill>
              <a:latin typeface="Century Schoolbook"/>
            </a:endParaRPr>
          </a:p>
          <a:p>
            <a:pPr marL="274320" lvl="0" indent="-274320">
              <a:spcBef>
                <a:spcPts val="600"/>
              </a:spcBef>
              <a:spcAft>
                <a:spcPts val="0"/>
              </a:spcAft>
              <a:buClr>
                <a:srgbClr val="FE8637"/>
              </a:buClr>
              <a:buSzPct val="70000"/>
              <a:buFont typeface="Wingdings"/>
              <a:buChar char=""/>
            </a:pPr>
            <a:r>
              <a:rPr lang="en-US" sz="2400" dirty="0">
                <a:solidFill>
                  <a:prstClr val="black"/>
                </a:solidFill>
                <a:latin typeface="Century Schoolbook"/>
                <a:ea typeface="Calibri" panose="020F0502020204030204" pitchFamily="34" charset="0"/>
                <a:cs typeface="Times New Roman" panose="02020603050405020304" pitchFamily="18" charset="0"/>
              </a:rPr>
              <a:t>Communication gaps to HCWs and the public</a:t>
            </a:r>
          </a:p>
          <a:p>
            <a:pPr marL="640080" lvl="1" indent="-274320">
              <a:spcBef>
                <a:spcPct val="20000"/>
              </a:spcBef>
              <a:spcAft>
                <a:spcPts val="0"/>
              </a:spcAft>
              <a:buClr>
                <a:srgbClr val="FE8637"/>
              </a:buClr>
              <a:buSzPct val="80000"/>
              <a:buFont typeface="Wingdings 2"/>
              <a:buChar char=""/>
            </a:pPr>
            <a:r>
              <a:rPr lang="en-US" sz="2400" dirty="0">
                <a:solidFill>
                  <a:prstClr val="black"/>
                </a:solidFill>
                <a:latin typeface="Century Schoolbook"/>
                <a:ea typeface="Calibri" panose="020F0502020204030204" pitchFamily="34" charset="0"/>
                <a:cs typeface="Times New Roman" panose="02020603050405020304" pitchFamily="18" charset="0"/>
              </a:rPr>
              <a:t>Misperception of risks and rumors</a:t>
            </a:r>
          </a:p>
          <a:p>
            <a:pPr marL="274320" lvl="0" indent="-274320">
              <a:spcBef>
                <a:spcPts val="600"/>
              </a:spcBef>
              <a:spcAft>
                <a:spcPts val="0"/>
              </a:spcAft>
              <a:buClr>
                <a:srgbClr val="FE8637"/>
              </a:buClr>
              <a:buSzPct val="70000"/>
              <a:buFont typeface="Wingdings"/>
              <a:buChar char=""/>
            </a:pPr>
            <a:r>
              <a:rPr lang="en-US" sz="2400" dirty="0">
                <a:solidFill>
                  <a:prstClr val="black"/>
                </a:solidFill>
                <a:latin typeface="Century Schoolbook"/>
                <a:ea typeface="Calibri" panose="020F0502020204030204" pitchFamily="34" charset="0"/>
                <a:cs typeface="Times New Roman" panose="02020603050405020304" pitchFamily="18" charset="0"/>
              </a:rPr>
              <a:t>Lack of funding for PV</a:t>
            </a:r>
          </a:p>
          <a:p>
            <a:pPr marL="274320" lvl="0" indent="-274320">
              <a:spcBef>
                <a:spcPts val="600"/>
              </a:spcBef>
              <a:spcAft>
                <a:spcPts val="0"/>
              </a:spcAft>
              <a:buClr>
                <a:srgbClr val="FE8637"/>
              </a:buClr>
              <a:buSzPct val="70000"/>
              <a:buFont typeface="Wingdings"/>
              <a:buChar char=""/>
            </a:pPr>
            <a:r>
              <a:rPr lang="en-US" sz="2400" dirty="0">
                <a:solidFill>
                  <a:prstClr val="black"/>
                </a:solidFill>
                <a:latin typeface="Century Schoolbook"/>
                <a:ea typeface="Calibri" panose="020F0502020204030204" pitchFamily="34" charset="0"/>
                <a:cs typeface="Times New Roman" panose="02020603050405020304" pitchFamily="18" charset="0"/>
              </a:rPr>
              <a:t>Increased Informal and traditional health sector</a:t>
            </a:r>
          </a:p>
        </p:txBody>
      </p:sp>
      <p:sp>
        <p:nvSpPr>
          <p:cNvPr id="4" name="Slide Number Placeholder 3"/>
          <p:cNvSpPr>
            <a:spLocks noGrp="1"/>
          </p:cNvSpPr>
          <p:nvPr>
            <p:ph type="sldNum" sz="quarter" idx="12"/>
          </p:nvPr>
        </p:nvSpPr>
        <p:spPr/>
        <p:txBody>
          <a:bodyPr/>
          <a:lstStyle/>
          <a:p>
            <a:fld id="{6FA9684C-B343-4C7C-8ACA-423BCE35ADD2}" type="slidenum">
              <a:rPr lang="fr-CH" smtClean="0"/>
              <a:pPr/>
              <a:t>6</a:t>
            </a:fld>
            <a:endParaRPr lang="fr-CH"/>
          </a:p>
        </p:txBody>
      </p:sp>
    </p:spTree>
    <p:extLst>
      <p:ext uri="{BB962C8B-B14F-4D97-AF65-F5344CB8AC3E}">
        <p14:creationId xmlns:p14="http://schemas.microsoft.com/office/powerpoint/2010/main" val="4537776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4" y="294810"/>
            <a:ext cx="7735268" cy="757926"/>
          </a:xfrm>
        </p:spPr>
        <p:txBody>
          <a:bodyPr>
            <a:noAutofit/>
          </a:bodyPr>
          <a:lstStyle/>
          <a:p>
            <a:r>
              <a:rPr lang="fr-CH" sz="2800" b="0" cap="small" dirty="0" err="1">
                <a:solidFill>
                  <a:srgbClr val="FE8637">
                    <a:lumMod val="75000"/>
                  </a:srgbClr>
                </a:solidFill>
                <a:latin typeface="Century Schoolbook"/>
              </a:rPr>
              <a:t>Assessments</a:t>
            </a:r>
            <a:r>
              <a:rPr lang="fr-CH" sz="2800" dirty="0">
                <a:solidFill>
                  <a:srgbClr val="FE8637">
                    <a:lumMod val="75000"/>
                  </a:srgbClr>
                </a:solidFill>
                <a:latin typeface="Century Schoolbook"/>
              </a:rPr>
              <a:t> </a:t>
            </a:r>
            <a:r>
              <a:rPr lang="fr-CH" sz="2800" b="0" cap="small" dirty="0">
                <a:solidFill>
                  <a:srgbClr val="FE8637">
                    <a:lumMod val="75000"/>
                  </a:srgbClr>
                </a:solidFill>
                <a:latin typeface="Century Schoolbook"/>
              </a:rPr>
              <a:t>of </a:t>
            </a:r>
            <a:r>
              <a:rPr lang="fr-CH" sz="2800" b="0" cap="small" dirty="0" err="1">
                <a:solidFill>
                  <a:srgbClr val="FE8637">
                    <a:lumMod val="75000"/>
                  </a:srgbClr>
                </a:solidFill>
                <a:latin typeface="Century Schoolbook"/>
              </a:rPr>
              <a:t>pv</a:t>
            </a:r>
            <a:r>
              <a:rPr lang="fr-CH" sz="2800" b="0" cap="small" dirty="0">
                <a:solidFill>
                  <a:srgbClr val="FE8637">
                    <a:lumMod val="75000"/>
                  </a:srgbClr>
                </a:solidFill>
                <a:latin typeface="Century Schoolbook"/>
              </a:rPr>
              <a:t> </a:t>
            </a:r>
            <a:r>
              <a:rPr lang="fr-CH" sz="2800" b="0" cap="small" dirty="0" err="1">
                <a:solidFill>
                  <a:srgbClr val="FE8637">
                    <a:lumMod val="75000"/>
                  </a:srgbClr>
                </a:solidFill>
                <a:latin typeface="Century Schoolbook"/>
              </a:rPr>
              <a:t>Capacity</a:t>
            </a:r>
            <a:r>
              <a:rPr lang="fr-CH" sz="2800" b="0" cap="small" dirty="0">
                <a:solidFill>
                  <a:srgbClr val="FE8637">
                    <a:lumMod val="75000"/>
                  </a:srgbClr>
                </a:solidFill>
                <a:latin typeface="Century Schoolbook"/>
              </a:rPr>
              <a:t> in </a:t>
            </a:r>
            <a:r>
              <a:rPr lang="fr-CH" sz="2800" b="0" cap="small" dirty="0" err="1">
                <a:solidFill>
                  <a:srgbClr val="FE8637">
                    <a:lumMod val="75000"/>
                  </a:srgbClr>
                </a:solidFill>
                <a:latin typeface="Century Schoolbook"/>
              </a:rPr>
              <a:t>sub</a:t>
            </a:r>
            <a:r>
              <a:rPr lang="fr-CH" sz="2800" b="0" cap="small" dirty="0">
                <a:solidFill>
                  <a:srgbClr val="FE8637">
                    <a:lumMod val="75000"/>
                  </a:srgbClr>
                </a:solidFill>
                <a:latin typeface="Century Schoolbook"/>
              </a:rPr>
              <a:t> </a:t>
            </a:r>
            <a:r>
              <a:rPr lang="fr-CH" sz="2800" b="0" cap="small" dirty="0" err="1">
                <a:solidFill>
                  <a:srgbClr val="FE8637">
                    <a:lumMod val="75000"/>
                  </a:srgbClr>
                </a:solidFill>
                <a:latin typeface="Century Schoolbook"/>
              </a:rPr>
              <a:t>saharan</a:t>
            </a:r>
            <a:r>
              <a:rPr lang="fr-CH" sz="2800" b="0" cap="small" dirty="0">
                <a:solidFill>
                  <a:srgbClr val="FE8637">
                    <a:lumMod val="75000"/>
                  </a:srgbClr>
                </a:solidFill>
                <a:latin typeface="Century Schoolbook"/>
              </a:rPr>
              <a:t> </a:t>
            </a:r>
            <a:r>
              <a:rPr lang="fr-CH" sz="2800" b="0" cap="small" dirty="0" err="1">
                <a:solidFill>
                  <a:srgbClr val="FE8637">
                    <a:lumMod val="75000"/>
                  </a:srgbClr>
                </a:solidFill>
                <a:latin typeface="Century Schoolbook"/>
              </a:rPr>
              <a:t>africa</a:t>
            </a:r>
            <a:endParaRPr lang="fr-CH"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6FA9684C-B343-4C7C-8ACA-423BCE35ADD2}" type="slidenum">
              <a:rPr lang="fr-CH" smtClean="0"/>
              <a:pPr/>
              <a:t>7</a:t>
            </a:fld>
            <a:endParaRPr lang="fr-CH"/>
          </a:p>
        </p:txBody>
      </p:sp>
      <p:sp>
        <p:nvSpPr>
          <p:cNvPr id="5" name="Rectangle 4"/>
          <p:cNvSpPr/>
          <p:nvPr/>
        </p:nvSpPr>
        <p:spPr>
          <a:xfrm>
            <a:off x="869544" y="6021288"/>
            <a:ext cx="7738446" cy="1169551"/>
          </a:xfrm>
          <a:prstGeom prst="rect">
            <a:avLst/>
          </a:prstGeom>
        </p:spPr>
        <p:txBody>
          <a:bodyPr wrap="square">
            <a:spAutoFit/>
          </a:bodyPr>
          <a:lstStyle/>
          <a:p>
            <a:r>
              <a:rPr lang="en-US" sz="1400" i="1" baseline="30000" dirty="0" smtClean="0">
                <a:latin typeface="Century Schoolbook" panose="02040604050505020304" pitchFamily="18" charset="0"/>
              </a:rPr>
              <a:t>Ref: Strengthening </a:t>
            </a:r>
            <a:r>
              <a:rPr lang="en-US" sz="1400" i="1" baseline="30000" dirty="0">
                <a:latin typeface="Century Schoolbook" panose="02040604050505020304" pitchFamily="18" charset="0"/>
              </a:rPr>
              <a:t>Pharmaceutical Systems (SPS) Program. 2011. Safety of Medicines in Sub-Saharan Africa: Assessment of Pharmacovigilance Systems and their Performance. Submitted to the US Agency for International Development by </a:t>
            </a:r>
            <a:r>
              <a:rPr lang="en-US" sz="1400" i="1" baseline="30000" dirty="0" smtClean="0">
                <a:latin typeface="Century Schoolbook" panose="02040604050505020304" pitchFamily="18" charset="0"/>
              </a:rPr>
              <a:t>the Strengthening </a:t>
            </a:r>
            <a:r>
              <a:rPr lang="en-US" sz="1400" i="1" baseline="30000" dirty="0">
                <a:latin typeface="Century Schoolbook" panose="02040604050505020304" pitchFamily="18" charset="0"/>
              </a:rPr>
              <a:t>Pharmaceutical Systems (SPS) Program. Arlington, VA: Management Sciences for Health</a:t>
            </a:r>
            <a:r>
              <a:rPr lang="en-US" sz="1400" i="1" baseline="30000" dirty="0" smtClean="0">
                <a:latin typeface="Century Schoolbook" panose="02040604050505020304" pitchFamily="18" charset="0"/>
              </a:rPr>
              <a:t>.</a:t>
            </a:r>
          </a:p>
          <a:p>
            <a:endParaRPr lang="en-US" sz="1400" i="1" baseline="30000" dirty="0" smtClean="0">
              <a:latin typeface="Century Schoolbook" panose="02040604050505020304" pitchFamily="18" charset="0"/>
            </a:endParaRPr>
          </a:p>
          <a:p>
            <a:r>
              <a:rPr lang="en-US" sz="1400" i="1" baseline="30000" dirty="0" smtClean="0">
                <a:latin typeface="Century Schoolbook" panose="02040604050505020304" pitchFamily="18" charset="0"/>
              </a:rPr>
              <a:t>A </a:t>
            </a:r>
            <a:r>
              <a:rPr lang="en-US" sz="1400" i="1" baseline="30000" dirty="0">
                <a:latin typeface="Century Schoolbook" panose="02040604050505020304" pitchFamily="18" charset="0"/>
              </a:rPr>
              <a:t>Report to the Safety and Surveillance Working Group, Bill &amp; Melinda Gates Foundation, 2014</a:t>
            </a:r>
          </a:p>
          <a:p>
            <a:endParaRPr lang="en-US" sz="1400" baseline="30000" dirty="0" smtClean="0"/>
          </a:p>
          <a:p>
            <a:endParaRPr lang="en-US" sz="1400" dirty="0"/>
          </a:p>
        </p:txBody>
      </p:sp>
      <p:graphicFrame>
        <p:nvGraphicFramePr>
          <p:cNvPr id="7" name="Content Placeholder 5"/>
          <p:cNvGraphicFramePr>
            <a:graphicFrameLocks/>
          </p:cNvGraphicFramePr>
          <p:nvPr>
            <p:extLst>
              <p:ext uri="{D42A27DB-BD31-4B8C-83A1-F6EECF244321}">
                <p14:modId xmlns:p14="http://schemas.microsoft.com/office/powerpoint/2010/main" val="2088107269"/>
              </p:ext>
            </p:extLst>
          </p:nvPr>
        </p:nvGraphicFramePr>
        <p:xfrm>
          <a:off x="395536" y="1052736"/>
          <a:ext cx="7671816" cy="5073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028926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7882463" cy="757926"/>
          </a:xfrm>
        </p:spPr>
        <p:txBody>
          <a:bodyPr>
            <a:noAutofit/>
          </a:bodyPr>
          <a:lstStyle/>
          <a:p>
            <a:r>
              <a:rPr lang="fr-CH" sz="2800" b="0" cap="small" dirty="0" err="1">
                <a:solidFill>
                  <a:srgbClr val="FE8637">
                    <a:lumMod val="75000"/>
                  </a:srgbClr>
                </a:solidFill>
                <a:latin typeface="Century Schoolbook"/>
              </a:rPr>
              <a:t>Assessments</a:t>
            </a:r>
            <a:r>
              <a:rPr lang="fr-CH" sz="2800" dirty="0">
                <a:solidFill>
                  <a:srgbClr val="FE8637">
                    <a:lumMod val="75000"/>
                  </a:srgbClr>
                </a:solidFill>
                <a:latin typeface="Century Schoolbook"/>
              </a:rPr>
              <a:t> </a:t>
            </a:r>
            <a:r>
              <a:rPr lang="fr-CH" sz="2800" b="0" cap="small" dirty="0">
                <a:solidFill>
                  <a:srgbClr val="FE8637">
                    <a:lumMod val="75000"/>
                  </a:srgbClr>
                </a:solidFill>
                <a:latin typeface="Century Schoolbook"/>
              </a:rPr>
              <a:t>of </a:t>
            </a:r>
            <a:r>
              <a:rPr lang="fr-CH" sz="2800" b="0" cap="small" dirty="0" err="1">
                <a:solidFill>
                  <a:srgbClr val="FE8637">
                    <a:lumMod val="75000"/>
                  </a:srgbClr>
                </a:solidFill>
                <a:latin typeface="Century Schoolbook"/>
              </a:rPr>
              <a:t>pv</a:t>
            </a:r>
            <a:r>
              <a:rPr lang="fr-CH" sz="2800" b="0" cap="small" dirty="0">
                <a:solidFill>
                  <a:srgbClr val="FE8637">
                    <a:lumMod val="75000"/>
                  </a:srgbClr>
                </a:solidFill>
                <a:latin typeface="Century Schoolbook"/>
              </a:rPr>
              <a:t> </a:t>
            </a:r>
            <a:r>
              <a:rPr lang="fr-CH" sz="2800" b="0" cap="small" dirty="0" err="1">
                <a:solidFill>
                  <a:srgbClr val="FE8637">
                    <a:lumMod val="75000"/>
                  </a:srgbClr>
                </a:solidFill>
                <a:latin typeface="Century Schoolbook"/>
              </a:rPr>
              <a:t>Capacity</a:t>
            </a:r>
            <a:r>
              <a:rPr lang="fr-CH" sz="2800" b="0" cap="small" dirty="0">
                <a:solidFill>
                  <a:srgbClr val="FE8637">
                    <a:lumMod val="75000"/>
                  </a:srgbClr>
                </a:solidFill>
                <a:latin typeface="Century Schoolbook"/>
              </a:rPr>
              <a:t> in </a:t>
            </a:r>
            <a:r>
              <a:rPr lang="fr-CH" sz="2800" b="0" cap="small" dirty="0" err="1">
                <a:solidFill>
                  <a:srgbClr val="FE8637">
                    <a:lumMod val="75000"/>
                  </a:srgbClr>
                </a:solidFill>
                <a:latin typeface="Century Schoolbook"/>
              </a:rPr>
              <a:t>sub</a:t>
            </a:r>
            <a:r>
              <a:rPr lang="fr-CH" sz="2800" b="0" cap="small" dirty="0">
                <a:solidFill>
                  <a:srgbClr val="FE8637">
                    <a:lumMod val="75000"/>
                  </a:srgbClr>
                </a:solidFill>
                <a:latin typeface="Century Schoolbook"/>
              </a:rPr>
              <a:t> </a:t>
            </a:r>
            <a:r>
              <a:rPr lang="fr-CH" sz="2800" b="0" cap="small" dirty="0" err="1">
                <a:solidFill>
                  <a:srgbClr val="FE8637">
                    <a:lumMod val="75000"/>
                  </a:srgbClr>
                </a:solidFill>
                <a:latin typeface="Century Schoolbook"/>
              </a:rPr>
              <a:t>saharan</a:t>
            </a:r>
            <a:r>
              <a:rPr lang="fr-CH" sz="2800" b="0" cap="small" dirty="0">
                <a:solidFill>
                  <a:srgbClr val="FE8637">
                    <a:lumMod val="75000"/>
                  </a:srgbClr>
                </a:solidFill>
                <a:latin typeface="Century Schoolbook"/>
              </a:rPr>
              <a:t> </a:t>
            </a:r>
            <a:r>
              <a:rPr lang="fr-CH" sz="2800" b="0" cap="small" dirty="0" err="1">
                <a:solidFill>
                  <a:srgbClr val="FE8637">
                    <a:lumMod val="75000"/>
                  </a:srgbClr>
                </a:solidFill>
                <a:latin typeface="Century Schoolbook"/>
              </a:rPr>
              <a:t>africa</a:t>
            </a:r>
            <a:endParaRPr lang="fr-CH"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6FA9684C-B343-4C7C-8ACA-423BCE35ADD2}" type="slidenum">
              <a:rPr lang="fr-CH" smtClean="0"/>
              <a:pPr/>
              <a:t>8</a:t>
            </a:fld>
            <a:endParaRPr lang="fr-CH"/>
          </a:p>
        </p:txBody>
      </p:sp>
      <p:sp>
        <p:nvSpPr>
          <p:cNvPr id="7" name="Rectangle 6"/>
          <p:cNvSpPr/>
          <p:nvPr/>
        </p:nvSpPr>
        <p:spPr>
          <a:xfrm>
            <a:off x="899592" y="5952649"/>
            <a:ext cx="7306399" cy="810478"/>
          </a:xfrm>
          <a:prstGeom prst="rect">
            <a:avLst/>
          </a:prstGeom>
        </p:spPr>
        <p:txBody>
          <a:bodyPr wrap="square">
            <a:spAutoFit/>
          </a:bodyPr>
          <a:lstStyle/>
          <a:p>
            <a:r>
              <a:rPr lang="en-US" sz="1400" i="1" baseline="30000" dirty="0">
                <a:latin typeface="Century Schoolbook" panose="02040604050505020304" pitchFamily="18" charset="0"/>
              </a:rPr>
              <a:t>Ref: Strengthening Pharmaceutical Systems (SPS) Program. 2011. Safety of Medicines in Sub-Saharan Africa: Assessment of Pharmacovigilance Systems and their Performance. Submitted to the US Agency for International Development by the Strengthening Pharmaceutical Systems (SPS) Program. Arlington, VA: Management Sciences for Health.</a:t>
            </a:r>
          </a:p>
          <a:p>
            <a:endParaRPr lang="en-US" sz="1400" i="1" baseline="30000" dirty="0">
              <a:latin typeface="Century Schoolbook" panose="02040604050505020304" pitchFamily="18" charset="0"/>
            </a:endParaRPr>
          </a:p>
          <a:p>
            <a:r>
              <a:rPr lang="en-US" sz="1400" i="1" baseline="30000" dirty="0">
                <a:latin typeface="Century Schoolbook" panose="02040604050505020304" pitchFamily="18" charset="0"/>
              </a:rPr>
              <a:t>A Report to the Safety and Surveillance Working Group, Bill &amp; Melinda Gates Foundation, 2014</a:t>
            </a:r>
          </a:p>
        </p:txBody>
      </p:sp>
      <p:graphicFrame>
        <p:nvGraphicFramePr>
          <p:cNvPr id="8" name="Content Placeholder 5"/>
          <p:cNvGraphicFramePr>
            <a:graphicFrameLocks/>
          </p:cNvGraphicFramePr>
          <p:nvPr>
            <p:extLst>
              <p:ext uri="{D42A27DB-BD31-4B8C-83A1-F6EECF244321}">
                <p14:modId xmlns:p14="http://schemas.microsoft.com/office/powerpoint/2010/main" val="984504415"/>
              </p:ext>
            </p:extLst>
          </p:nvPr>
        </p:nvGraphicFramePr>
        <p:xfrm>
          <a:off x="899592" y="1268760"/>
          <a:ext cx="7467600" cy="44652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24501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988840"/>
            <a:ext cx="7467600" cy="1858218"/>
          </a:xfrm>
        </p:spPr>
        <p:txBody>
          <a:bodyPr>
            <a:normAutofit/>
          </a:bodyPr>
          <a:lstStyle/>
          <a:p>
            <a:pPr algn="ctr"/>
            <a:r>
              <a:rPr lang="fr-BE" sz="3200" b="0" cap="small" dirty="0" err="1">
                <a:solidFill>
                  <a:srgbClr val="FE8637">
                    <a:lumMod val="75000"/>
                  </a:srgbClr>
                </a:solidFill>
                <a:latin typeface="Century Schoolbook"/>
              </a:rPr>
              <a:t>Proposal</a:t>
            </a:r>
            <a:r>
              <a:rPr lang="fr-BE" sz="3200" b="0" cap="small" dirty="0">
                <a:solidFill>
                  <a:srgbClr val="FE8637">
                    <a:lumMod val="75000"/>
                  </a:srgbClr>
                </a:solidFill>
                <a:latin typeface="Century Schoolbook"/>
              </a:rPr>
              <a:t>: </a:t>
            </a:r>
            <a:r>
              <a:rPr lang="fr-BE" sz="3200" b="0" cap="small" dirty="0" err="1">
                <a:solidFill>
                  <a:srgbClr val="FE8637">
                    <a:lumMod val="75000"/>
                  </a:srgbClr>
                </a:solidFill>
                <a:latin typeface="Century Schoolbook"/>
              </a:rPr>
              <a:t>Enhanced</a:t>
            </a:r>
            <a:r>
              <a:rPr lang="fr-BE" sz="3200" b="0" cap="small" dirty="0">
                <a:solidFill>
                  <a:srgbClr val="FE8637">
                    <a:lumMod val="75000"/>
                  </a:srgbClr>
                </a:solidFill>
                <a:latin typeface="Century Schoolbook"/>
              </a:rPr>
              <a:t> PV </a:t>
            </a:r>
            <a:r>
              <a:rPr lang="fr-BE" sz="3200" b="0" cap="small" dirty="0" err="1">
                <a:solidFill>
                  <a:srgbClr val="FE8637">
                    <a:lumMod val="75000"/>
                  </a:srgbClr>
                </a:solidFill>
                <a:latin typeface="Century Schoolbook"/>
              </a:rPr>
              <a:t>sentinel</a:t>
            </a:r>
            <a:r>
              <a:rPr lang="fr-BE" sz="3200" b="0" cap="small" dirty="0">
                <a:solidFill>
                  <a:srgbClr val="FE8637">
                    <a:lumMod val="75000"/>
                  </a:srgbClr>
                </a:solidFill>
                <a:latin typeface="Century Schoolbook"/>
              </a:rPr>
              <a:t> surveillance </a:t>
            </a:r>
            <a:r>
              <a:rPr lang="fr-BE" sz="3200" b="0" cap="small" dirty="0" err="1">
                <a:solidFill>
                  <a:srgbClr val="FE8637">
                    <a:lumMod val="75000"/>
                  </a:srgbClr>
                </a:solidFill>
                <a:latin typeface="Century Schoolbook"/>
              </a:rPr>
              <a:t>capacity</a:t>
            </a:r>
            <a:r>
              <a:rPr lang="fr-BE" sz="3200" b="0" cap="small" dirty="0">
                <a:solidFill>
                  <a:srgbClr val="FE8637">
                    <a:lumMod val="75000"/>
                  </a:srgbClr>
                </a:solidFill>
                <a:latin typeface="Century Schoolbook"/>
              </a:rPr>
              <a:t> building pilot </a:t>
            </a:r>
            <a:r>
              <a:rPr lang="fr-BE" sz="3200" b="0" cap="small" dirty="0" err="1">
                <a:solidFill>
                  <a:srgbClr val="FE8637">
                    <a:lumMod val="75000"/>
                  </a:srgbClr>
                </a:solidFill>
                <a:latin typeface="Century Schoolbook"/>
              </a:rPr>
              <a:t>project</a:t>
            </a:r>
            <a:r>
              <a:rPr lang="fr-BE" sz="3200" b="0" cap="small" dirty="0">
                <a:solidFill>
                  <a:srgbClr val="FE8637">
                    <a:lumMod val="75000"/>
                  </a:srgbClr>
                </a:solidFill>
                <a:latin typeface="Century Schoolbook"/>
              </a:rPr>
              <a:t> for SSA</a:t>
            </a:r>
            <a:endParaRPr lang="en-US" sz="3200" dirty="0"/>
          </a:p>
        </p:txBody>
      </p:sp>
      <p:sp>
        <p:nvSpPr>
          <p:cNvPr id="4" name="Slide Number Placeholder 3"/>
          <p:cNvSpPr>
            <a:spLocks noGrp="1"/>
          </p:cNvSpPr>
          <p:nvPr>
            <p:ph type="sldNum" sz="quarter" idx="12"/>
          </p:nvPr>
        </p:nvSpPr>
        <p:spPr/>
        <p:txBody>
          <a:bodyPr/>
          <a:lstStyle/>
          <a:p>
            <a:fld id="{6FA9684C-B343-4C7C-8ACA-423BCE35ADD2}" type="slidenum">
              <a:rPr lang="fr-CH" smtClean="0"/>
              <a:pPr/>
              <a:t>9</a:t>
            </a:fld>
            <a:endParaRPr lang="fr-CH"/>
          </a:p>
        </p:txBody>
      </p:sp>
    </p:spTree>
    <p:extLst>
      <p:ext uri="{BB962C8B-B14F-4D97-AF65-F5344CB8AC3E}">
        <p14:creationId xmlns:p14="http://schemas.microsoft.com/office/powerpoint/2010/main" val="70607867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GSK ">
  <a:themeElements>
    <a:clrScheme name="GSK Colour palette">
      <a:dk1>
        <a:srgbClr val="635A54"/>
      </a:dk1>
      <a:lt1>
        <a:srgbClr val="FFFFFF"/>
      </a:lt1>
      <a:dk2>
        <a:srgbClr val="9A8B7D"/>
      </a:dk2>
      <a:lt2>
        <a:srgbClr val="FF6600"/>
      </a:lt2>
      <a:accent1>
        <a:srgbClr val="FF6600"/>
      </a:accent1>
      <a:accent2>
        <a:srgbClr val="635A54"/>
      </a:accent2>
      <a:accent3>
        <a:srgbClr val="9A8B7D"/>
      </a:accent3>
      <a:accent4>
        <a:srgbClr val="00B6C9"/>
      </a:accent4>
      <a:accent5>
        <a:srgbClr val="BE0077"/>
      </a:accent5>
      <a:accent6>
        <a:srgbClr val="4A8322"/>
      </a:accent6>
      <a:hlink>
        <a:srgbClr val="FF6600"/>
      </a:hlink>
      <a:folHlink>
        <a:srgbClr val="9A8B7D"/>
      </a:folHlink>
    </a:clrScheme>
    <a:fontScheme name="GS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a:noFill/>
          <a:headEnd/>
          <a:tailEnd/>
        </a:ln>
        <a:effectLst/>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marL="180975" indent="-180975" eaLnBrk="0" fontAlgn="auto" hangingPunct="0">
          <a:spcBef>
            <a:spcPts val="0"/>
          </a:spcBef>
          <a:spcAft>
            <a:spcPts val="0"/>
          </a:spcAft>
          <a:buClr>
            <a:schemeClr val="bg1"/>
          </a:buClr>
          <a:buFont typeface="Arial" pitchFamily="34" charset="0"/>
          <a:buChar char="–"/>
          <a:defRPr sz="1200" b="1" kern="0" dirty="0" err="1" smtClean="0">
            <a:solidFill>
              <a:srgbClr val="FFFFFF"/>
            </a:solidFill>
            <a:latin typeface="Arial"/>
          </a:defRPr>
        </a:defPPr>
      </a:lstStyle>
      <a:style>
        <a:lnRef idx="1">
          <a:schemeClr val="accent1"/>
        </a:lnRef>
        <a:fillRef idx="3">
          <a:schemeClr val="accent1"/>
        </a:fillRef>
        <a:effectRef idx="2">
          <a:schemeClr val="accent1"/>
        </a:effectRef>
        <a:fontRef idx="minor">
          <a:schemeClr val="lt1"/>
        </a:fontRef>
      </a:style>
    </a:spDef>
    <a:txDef>
      <a:spPr>
        <a:noFill/>
      </a:spPr>
      <a:bodyPr wrap="square" rtlCol="0">
        <a:spAutoFit/>
      </a:bodyPr>
      <a:lstStyle>
        <a:defPPr marL="171450" indent="-171450">
          <a:buClr>
            <a:schemeClr val="tx1"/>
          </a:buClr>
          <a:buFont typeface="Arial" pitchFamily="34" charset="0"/>
          <a:buChar char="–"/>
          <a:defRPr sz="1200" dirty="0" err="1" smtClean="0"/>
        </a:defPPr>
      </a:lstStyle>
    </a:txDef>
  </a:objectDefaults>
  <a:extraClrSchemeLst/>
</a:theme>
</file>

<file path=ppt/theme/theme2.xml><?xml version="1.0" encoding="utf-8"?>
<a:theme xmlns:a="http://schemas.openxmlformats.org/drawingml/2006/main" name="1_GSK ">
  <a:themeElements>
    <a:clrScheme name="GSK Colour palette">
      <a:dk1>
        <a:srgbClr val="635A54"/>
      </a:dk1>
      <a:lt1>
        <a:srgbClr val="FFFFFF"/>
      </a:lt1>
      <a:dk2>
        <a:srgbClr val="9A8B7D"/>
      </a:dk2>
      <a:lt2>
        <a:srgbClr val="FF6600"/>
      </a:lt2>
      <a:accent1>
        <a:srgbClr val="FF6600"/>
      </a:accent1>
      <a:accent2>
        <a:srgbClr val="635A54"/>
      </a:accent2>
      <a:accent3>
        <a:srgbClr val="9A8B7D"/>
      </a:accent3>
      <a:accent4>
        <a:srgbClr val="00B6C9"/>
      </a:accent4>
      <a:accent5>
        <a:srgbClr val="BE0077"/>
      </a:accent5>
      <a:accent6>
        <a:srgbClr val="4A8322"/>
      </a:accent6>
      <a:hlink>
        <a:srgbClr val="FF6600"/>
      </a:hlink>
      <a:folHlink>
        <a:srgbClr val="9A8B7D"/>
      </a:folHlink>
    </a:clrScheme>
    <a:fontScheme name="GS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a:noFill/>
          <a:headEnd/>
          <a:tailEnd/>
        </a:ln>
        <a:effectLst/>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marL="180975" indent="-180975" eaLnBrk="0" fontAlgn="auto" hangingPunct="0">
          <a:spcBef>
            <a:spcPts val="0"/>
          </a:spcBef>
          <a:spcAft>
            <a:spcPts val="0"/>
          </a:spcAft>
          <a:buClr>
            <a:schemeClr val="bg1"/>
          </a:buClr>
          <a:buFont typeface="Arial" pitchFamily="34" charset="0"/>
          <a:buChar char="–"/>
          <a:defRPr sz="1200" b="1" kern="0" dirty="0" err="1" smtClean="0">
            <a:solidFill>
              <a:srgbClr val="FFFFFF"/>
            </a:solidFill>
            <a:latin typeface="Arial"/>
          </a:defRPr>
        </a:defPPr>
      </a:lstStyle>
      <a:style>
        <a:lnRef idx="1">
          <a:schemeClr val="accent1"/>
        </a:lnRef>
        <a:fillRef idx="3">
          <a:schemeClr val="accent1"/>
        </a:fillRef>
        <a:effectRef idx="2">
          <a:schemeClr val="accent1"/>
        </a:effectRef>
        <a:fontRef idx="minor">
          <a:schemeClr val="lt1"/>
        </a:fontRef>
      </a:style>
    </a:spDef>
    <a:txDef>
      <a:spPr>
        <a:noFill/>
      </a:spPr>
      <a:bodyPr wrap="square" rtlCol="0">
        <a:spAutoFit/>
      </a:bodyPr>
      <a:lstStyle>
        <a:defPPr marL="171450" indent="-171450">
          <a:buClr>
            <a:schemeClr val="tx1"/>
          </a:buClr>
          <a:buFont typeface="Arial" pitchFamily="34" charset="0"/>
          <a:buChar char="–"/>
          <a:defRPr sz="1200" dirty="0" err="1" smtClean="0"/>
        </a:defPPr>
      </a:lstStyle>
    </a:txDef>
  </a:objectDefaults>
  <a:extraClrSchemeLst/>
</a:theme>
</file>

<file path=ppt/theme/theme3.xml><?xml version="1.0" encoding="utf-8"?>
<a:theme xmlns:a="http://schemas.openxmlformats.org/drawingml/2006/main" name="GSK 2013">
  <a:themeElements>
    <a:clrScheme name="GSK 2013">
      <a:dk1>
        <a:srgbClr val="9A8B7D"/>
      </a:dk1>
      <a:lt1>
        <a:srgbClr val="FFFFFF"/>
      </a:lt1>
      <a:dk2>
        <a:srgbClr val="C9C1B8"/>
      </a:dk2>
      <a:lt2>
        <a:srgbClr val="FF6600"/>
      </a:lt2>
      <a:accent1>
        <a:srgbClr val="BE0077"/>
      </a:accent1>
      <a:accent2>
        <a:srgbClr val="007BC3"/>
      </a:accent2>
      <a:accent3>
        <a:srgbClr val="DF321B"/>
      </a:accent3>
      <a:accent4>
        <a:srgbClr val="4A8322"/>
      </a:accent4>
      <a:accent5>
        <a:srgbClr val="00B6C9"/>
      </a:accent5>
      <a:accent6>
        <a:srgbClr val="C9C1B8"/>
      </a:accent6>
      <a:hlink>
        <a:srgbClr val="F7511B"/>
      </a:hlink>
      <a:folHlink>
        <a:srgbClr val="808080"/>
      </a:folHlink>
    </a:clrScheme>
    <a:fontScheme name="GS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sz="1600" dirty="0" smtClean="0"/>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331</TotalTime>
  <Words>1224</Words>
  <Application>Microsoft Office PowerPoint</Application>
  <PresentationFormat>On-screen Show (4:3)</PresentationFormat>
  <Paragraphs>148</Paragraphs>
  <Slides>13</Slides>
  <Notes>7</Notes>
  <HiddenSlides>0</HiddenSlides>
  <MMClips>1</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1</vt:i4>
      </vt:variant>
      <vt:variant>
        <vt:lpstr>Slide Titles</vt:lpstr>
      </vt:variant>
      <vt:variant>
        <vt:i4>13</vt:i4>
      </vt:variant>
    </vt:vector>
  </HeadingPairs>
  <TitlesOfParts>
    <vt:vector size="24" baseType="lpstr">
      <vt:lpstr>Arial</vt:lpstr>
      <vt:lpstr>Calibri</vt:lpstr>
      <vt:lpstr>Cambria</vt:lpstr>
      <vt:lpstr>Century Schoolbook</vt:lpstr>
      <vt:lpstr>Times New Roman</vt:lpstr>
      <vt:lpstr>Wingdings</vt:lpstr>
      <vt:lpstr>Wingdings 2</vt:lpstr>
      <vt:lpstr>GSK </vt:lpstr>
      <vt:lpstr>1_GSK </vt:lpstr>
      <vt:lpstr>GSK 2013</vt:lpstr>
      <vt:lpstr>think-cell Slide</vt:lpstr>
      <vt:lpstr>Pharmacovigilance at GSK</vt:lpstr>
      <vt:lpstr>OUR GLOBAL NARRATIVE</vt:lpstr>
      <vt:lpstr>Brief introduction to pharmacovigilance</vt:lpstr>
      <vt:lpstr>PowerPoint Presentation</vt:lpstr>
      <vt:lpstr>The need for pharmacovigilance in Low and Medium Income Countries</vt:lpstr>
      <vt:lpstr>The Challenges in LMICs</vt:lpstr>
      <vt:lpstr>Assessments of pv Capacity in sub saharan africa</vt:lpstr>
      <vt:lpstr>Assessments of pv Capacity in sub saharan africa</vt:lpstr>
      <vt:lpstr>Proposal: Enhanced PV sentinel surveillance capacity building pilot project for SSA</vt:lpstr>
      <vt:lpstr>Enhanced PV Sentinel Surveillance  Capacity Building Pilot Project </vt:lpstr>
      <vt:lpstr>Enhanced PV Sentinel Surveillance  Capacity Building Pilot Project </vt:lpstr>
      <vt:lpstr>HARMONIZATION OF PV REGULATIONS </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Malawi 2016 - PV stakeholders meeting</dc:title>
  <dc:creator>VIVIANE.X.JUSOT@GSK.COM;Olga menang;yolanda.x.guerra@gsk.com</dc:creator>
  <cp:lastModifiedBy>Admin</cp:lastModifiedBy>
  <cp:revision>1038</cp:revision>
  <dcterms:created xsi:type="dcterms:W3CDTF">2015-04-22T09:02:08Z</dcterms:created>
  <dcterms:modified xsi:type="dcterms:W3CDTF">2016-11-02T15:48:31Z</dcterms:modified>
</cp:coreProperties>
</file>